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87" r:id="rId9"/>
    <p:sldId id="288" r:id="rId10"/>
    <p:sldId id="28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5" r:id="rId21"/>
    <p:sldId id="271" r:id="rId22"/>
    <p:sldId id="272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4" r:id="rId31"/>
    <p:sldId id="285" r:id="rId32"/>
    <p:sldId id="273" r:id="rId33"/>
    <p:sldId id="274" r:id="rId34"/>
    <p:sldId id="28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Michaelis" userId="650312e1eb57f8b2" providerId="LiveId" clId="{D38B1C5D-485F-439F-856C-DCB74BD25699}"/>
    <pc:docChg chg="undo custSel addSld modSld sldOrd">
      <pc:chgData name="Michele Michaelis" userId="650312e1eb57f8b2" providerId="LiveId" clId="{D38B1C5D-485F-439F-856C-DCB74BD25699}" dt="2023-04-13T22:37:09.622" v="13171" actId="20577"/>
      <pc:docMkLst>
        <pc:docMk/>
      </pc:docMkLst>
      <pc:sldChg chg="addSp modSp mod">
        <pc:chgData name="Michele Michaelis" userId="650312e1eb57f8b2" providerId="LiveId" clId="{D38B1C5D-485F-439F-856C-DCB74BD25699}" dt="2023-04-13T22:21:44.073" v="11581"/>
        <pc:sldMkLst>
          <pc:docMk/>
          <pc:sldMk cId="551534032" sldId="257"/>
        </pc:sldMkLst>
        <pc:spChg chg="add mod ord">
          <ac:chgData name="Michele Michaelis" userId="650312e1eb57f8b2" providerId="LiveId" clId="{D38B1C5D-485F-439F-856C-DCB74BD25699}" dt="2023-04-07T21:46:49.521" v="7301" actId="1076"/>
          <ac:spMkLst>
            <pc:docMk/>
            <pc:sldMk cId="551534032" sldId="257"/>
            <ac:spMk id="2" creationId="{A3C85625-9C79-DA80-8A18-B3C395D2C133}"/>
          </ac:spMkLst>
        </pc:spChg>
        <pc:spChg chg="ord">
          <ac:chgData name="Michele Michaelis" userId="650312e1eb57f8b2" providerId="LiveId" clId="{D38B1C5D-485F-439F-856C-DCB74BD25699}" dt="2023-04-07T21:46:44.426" v="7300" actId="166"/>
          <ac:spMkLst>
            <pc:docMk/>
            <pc:sldMk cId="551534032" sldId="257"/>
            <ac:spMk id="6" creationId="{47B33FCA-3BFB-4F62-B7F6-86956915575E}"/>
          </ac:spMkLst>
        </pc:spChg>
        <pc:spChg chg="mod">
          <ac:chgData name="Michele Michaelis" userId="650312e1eb57f8b2" providerId="LiveId" clId="{D38B1C5D-485F-439F-856C-DCB74BD25699}" dt="2023-04-07T21:47:03.031" v="7305" actId="207"/>
          <ac:spMkLst>
            <pc:docMk/>
            <pc:sldMk cId="551534032" sldId="257"/>
            <ac:spMk id="7" creationId="{B8C92E8B-1402-8496-0FA5-DAFC9B335D32}"/>
          </ac:spMkLst>
        </pc:spChg>
        <pc:picChg chg="mod ord">
          <ac:chgData name="Michele Michaelis" userId="650312e1eb57f8b2" providerId="LiveId" clId="{D38B1C5D-485F-439F-856C-DCB74BD25699}" dt="2023-04-13T22:21:44.073" v="11581"/>
          <ac:picMkLst>
            <pc:docMk/>
            <pc:sldMk cId="551534032" sldId="257"/>
            <ac:picMk id="5" creationId="{2EB3EC52-4D9B-CA99-388A-ED9B7CBEE816}"/>
          </ac:picMkLst>
        </pc:picChg>
      </pc:sldChg>
      <pc:sldChg chg="modSp mod">
        <pc:chgData name="Michele Michaelis" userId="650312e1eb57f8b2" providerId="LiveId" clId="{D38B1C5D-485F-439F-856C-DCB74BD25699}" dt="2023-04-13T22:21:36.744" v="11580"/>
        <pc:sldMkLst>
          <pc:docMk/>
          <pc:sldMk cId="2897206274" sldId="258"/>
        </pc:sldMkLst>
        <pc:spChg chg="mod">
          <ac:chgData name="Michele Michaelis" userId="650312e1eb57f8b2" providerId="LiveId" clId="{D38B1C5D-485F-439F-856C-DCB74BD25699}" dt="2023-04-13T22:21:25.488" v="11579" actId="113"/>
          <ac:spMkLst>
            <pc:docMk/>
            <pc:sldMk cId="2897206274" sldId="258"/>
            <ac:spMk id="3" creationId="{5BC8BE94-9824-5D21-16FF-7061DB8F33E0}"/>
          </ac:spMkLst>
        </pc:spChg>
        <pc:spChg chg="mod">
          <ac:chgData name="Michele Michaelis" userId="650312e1eb57f8b2" providerId="LiveId" clId="{D38B1C5D-485F-439F-856C-DCB74BD25699}" dt="2023-04-07T21:45:21.829" v="7288" actId="207"/>
          <ac:spMkLst>
            <pc:docMk/>
            <pc:sldMk cId="2897206274" sldId="258"/>
            <ac:spMk id="6" creationId="{7C27539C-F3BA-218C-14C8-3427A0755DB4}"/>
          </ac:spMkLst>
        </pc:spChg>
        <pc:spChg chg="mod">
          <ac:chgData name="Michele Michaelis" userId="650312e1eb57f8b2" providerId="LiveId" clId="{D38B1C5D-485F-439F-856C-DCB74BD25699}" dt="2023-04-07T21:44:59.881" v="7284" actId="207"/>
          <ac:spMkLst>
            <pc:docMk/>
            <pc:sldMk cId="2897206274" sldId="258"/>
            <ac:spMk id="8" creationId="{748D44C6-698D-4F9A-18FE-9FD9FB316FFE}"/>
          </ac:spMkLst>
        </pc:spChg>
        <pc:spChg chg="mod">
          <ac:chgData name="Michele Michaelis" userId="650312e1eb57f8b2" providerId="LiveId" clId="{D38B1C5D-485F-439F-856C-DCB74BD25699}" dt="2023-04-07T21:45:15.444" v="7286" actId="207"/>
          <ac:spMkLst>
            <pc:docMk/>
            <pc:sldMk cId="2897206274" sldId="258"/>
            <ac:spMk id="9" creationId="{389CAF74-007B-EDF8-D68A-EE8CAFD48FBF}"/>
          </ac:spMkLst>
        </pc:spChg>
        <pc:picChg chg="mod">
          <ac:chgData name="Michele Michaelis" userId="650312e1eb57f8b2" providerId="LiveId" clId="{D38B1C5D-485F-439F-856C-DCB74BD25699}" dt="2023-04-13T22:21:36.744" v="11580"/>
          <ac:picMkLst>
            <pc:docMk/>
            <pc:sldMk cId="2897206274" sldId="258"/>
            <ac:picMk id="5" creationId="{2EB3EC52-4D9B-CA99-388A-ED9B7CBEE816}"/>
          </ac:picMkLst>
        </pc:picChg>
      </pc:sldChg>
      <pc:sldChg chg="modSp mod">
        <pc:chgData name="Michele Michaelis" userId="650312e1eb57f8b2" providerId="LiveId" clId="{D38B1C5D-485F-439F-856C-DCB74BD25699}" dt="2023-04-13T22:24:45.933" v="12315" actId="20577"/>
        <pc:sldMkLst>
          <pc:docMk/>
          <pc:sldMk cId="3831874202" sldId="259"/>
        </pc:sldMkLst>
        <pc:spChg chg="mod">
          <ac:chgData name="Michele Michaelis" userId="650312e1eb57f8b2" providerId="LiveId" clId="{D38B1C5D-485F-439F-856C-DCB74BD25699}" dt="2023-04-13T22:24:45.933" v="12315" actId="20577"/>
          <ac:spMkLst>
            <pc:docMk/>
            <pc:sldMk cId="3831874202" sldId="259"/>
            <ac:spMk id="9" creationId="{886FF81B-F85F-C07C-0A97-67C16027D780}"/>
          </ac:spMkLst>
        </pc:spChg>
        <pc:picChg chg="mod">
          <ac:chgData name="Michele Michaelis" userId="650312e1eb57f8b2" providerId="LiveId" clId="{D38B1C5D-485F-439F-856C-DCB74BD25699}" dt="2023-04-13T22:21:57.861" v="11582"/>
          <ac:picMkLst>
            <pc:docMk/>
            <pc:sldMk cId="3831874202" sldId="259"/>
            <ac:picMk id="5" creationId="{2EB3EC52-4D9B-CA99-388A-ED9B7CBEE816}"/>
          </ac:picMkLst>
        </pc:picChg>
      </pc:sldChg>
      <pc:sldChg chg="modSp mod">
        <pc:chgData name="Michele Michaelis" userId="650312e1eb57f8b2" providerId="LiveId" clId="{D38B1C5D-485F-439F-856C-DCB74BD25699}" dt="2023-04-13T22:22:03.727" v="11583"/>
        <pc:sldMkLst>
          <pc:docMk/>
          <pc:sldMk cId="4160842766" sldId="260"/>
        </pc:sldMkLst>
        <pc:spChg chg="mod">
          <ac:chgData name="Michele Michaelis" userId="650312e1eb57f8b2" providerId="LiveId" clId="{D38B1C5D-485F-439F-856C-DCB74BD25699}" dt="2023-04-07T21:49:20.577" v="7324" actId="1076"/>
          <ac:spMkLst>
            <pc:docMk/>
            <pc:sldMk cId="4160842766" sldId="260"/>
            <ac:spMk id="6" creationId="{F7E6C309-B59E-0EBA-CD7B-DE06518D08AC}"/>
          </ac:spMkLst>
        </pc:spChg>
        <pc:spChg chg="mod">
          <ac:chgData name="Michele Michaelis" userId="650312e1eb57f8b2" providerId="LiveId" clId="{D38B1C5D-485F-439F-856C-DCB74BD25699}" dt="2023-04-07T21:49:29.536" v="7327" actId="1076"/>
          <ac:spMkLst>
            <pc:docMk/>
            <pc:sldMk cId="4160842766" sldId="260"/>
            <ac:spMk id="8" creationId="{45113D6D-A74B-A4C4-AF60-38D40D9533AB}"/>
          </ac:spMkLst>
        </pc:spChg>
        <pc:spChg chg="mod">
          <ac:chgData name="Michele Michaelis" userId="650312e1eb57f8b2" providerId="LiveId" clId="{D38B1C5D-485F-439F-856C-DCB74BD25699}" dt="2023-04-07T21:44:44.719" v="7280" actId="113"/>
          <ac:spMkLst>
            <pc:docMk/>
            <pc:sldMk cId="4160842766" sldId="260"/>
            <ac:spMk id="9" creationId="{A57BCCA6-EAEF-B254-1143-3A38212608F3}"/>
          </ac:spMkLst>
        </pc:spChg>
        <pc:picChg chg="mod">
          <ac:chgData name="Michele Michaelis" userId="650312e1eb57f8b2" providerId="LiveId" clId="{D38B1C5D-485F-439F-856C-DCB74BD25699}" dt="2023-04-07T21:49:26.885" v="7326" actId="1076"/>
          <ac:picMkLst>
            <pc:docMk/>
            <pc:sldMk cId="4160842766" sldId="260"/>
            <ac:picMk id="4" creationId="{317B187F-E719-E7E4-0A6F-F1EE82860D85}"/>
          </ac:picMkLst>
        </pc:picChg>
        <pc:picChg chg="mod">
          <ac:chgData name="Michele Michaelis" userId="650312e1eb57f8b2" providerId="LiveId" clId="{D38B1C5D-485F-439F-856C-DCB74BD25699}" dt="2023-04-13T22:22:03.727" v="11583"/>
          <ac:picMkLst>
            <pc:docMk/>
            <pc:sldMk cId="4160842766" sldId="260"/>
            <ac:picMk id="5" creationId="{2EB3EC52-4D9B-CA99-388A-ED9B7CBEE816}"/>
          </ac:picMkLst>
        </pc:picChg>
      </pc:sldChg>
      <pc:sldChg chg="addSp delSp modSp mod">
        <pc:chgData name="Michele Michaelis" userId="650312e1eb57f8b2" providerId="LiveId" clId="{D38B1C5D-485F-439F-856C-DCB74BD25699}" dt="2023-04-13T22:26:04.401" v="12451" actId="313"/>
        <pc:sldMkLst>
          <pc:docMk/>
          <pc:sldMk cId="1164330989" sldId="261"/>
        </pc:sldMkLst>
        <pc:spChg chg="mod">
          <ac:chgData name="Michele Michaelis" userId="650312e1eb57f8b2" providerId="LiveId" clId="{D38B1C5D-485F-439F-856C-DCB74BD25699}" dt="2023-04-07T21:40:39.212" v="6827" actId="1076"/>
          <ac:spMkLst>
            <pc:docMk/>
            <pc:sldMk cId="1164330989" sldId="261"/>
            <ac:spMk id="2" creationId="{30C52D60-070C-8310-1DF4-F44B7EE150D5}"/>
          </ac:spMkLst>
        </pc:spChg>
        <pc:spChg chg="del mod">
          <ac:chgData name="Michele Michaelis" userId="650312e1eb57f8b2" providerId="LiveId" clId="{D38B1C5D-485F-439F-856C-DCB74BD25699}" dt="2023-04-13T16:04:47.445" v="10088" actId="21"/>
          <ac:spMkLst>
            <pc:docMk/>
            <pc:sldMk cId="1164330989" sldId="261"/>
            <ac:spMk id="3" creationId="{609AD618-4B89-9D08-3DAF-676BF347C505}"/>
          </ac:spMkLst>
        </pc:spChg>
        <pc:spChg chg="add mod">
          <ac:chgData name="Michele Michaelis" userId="650312e1eb57f8b2" providerId="LiveId" clId="{D38B1C5D-485F-439F-856C-DCB74BD25699}" dt="2023-04-13T22:26:04.401" v="12451" actId="313"/>
          <ac:spMkLst>
            <pc:docMk/>
            <pc:sldMk cId="1164330989" sldId="261"/>
            <ac:spMk id="4" creationId="{50D47FA6-3433-0171-7B68-FF88016355F3}"/>
          </ac:spMkLst>
        </pc:spChg>
        <pc:spChg chg="add del mod">
          <ac:chgData name="Michele Michaelis" userId="650312e1eb57f8b2" providerId="LiveId" clId="{D38B1C5D-485F-439F-856C-DCB74BD25699}" dt="2023-04-13T16:05:06.882" v="10092" actId="21"/>
          <ac:spMkLst>
            <pc:docMk/>
            <pc:sldMk cId="1164330989" sldId="261"/>
            <ac:spMk id="6" creationId="{91E3609C-06C3-AF04-4805-10A36DD34E6E}"/>
          </ac:spMkLst>
        </pc:spChg>
        <pc:spChg chg="add del mod">
          <ac:chgData name="Michele Michaelis" userId="650312e1eb57f8b2" providerId="LiveId" clId="{D38B1C5D-485F-439F-856C-DCB74BD25699}" dt="2023-04-13T16:05:11.306" v="10094" actId="21"/>
          <ac:spMkLst>
            <pc:docMk/>
            <pc:sldMk cId="1164330989" sldId="261"/>
            <ac:spMk id="7" creationId="{3989E3AD-57F1-D813-5845-F1181D6A42FC}"/>
          </ac:spMkLst>
        </pc:spChg>
        <pc:spChg chg="add del mod">
          <ac:chgData name="Michele Michaelis" userId="650312e1eb57f8b2" providerId="LiveId" clId="{D38B1C5D-485F-439F-856C-DCB74BD25699}" dt="2023-04-07T21:38:35.432" v="6727" actId="21"/>
          <ac:spMkLst>
            <pc:docMk/>
            <pc:sldMk cId="1164330989" sldId="261"/>
            <ac:spMk id="9" creationId="{E4C4B4BC-BE32-26D6-6631-EFDBD851D4AA}"/>
          </ac:spMkLst>
        </pc:spChg>
        <pc:spChg chg="add del">
          <ac:chgData name="Michele Michaelis" userId="650312e1eb57f8b2" providerId="LiveId" clId="{D38B1C5D-485F-439F-856C-DCB74BD25699}" dt="2023-04-07T21:39:20.178" v="6773" actId="11529"/>
          <ac:spMkLst>
            <pc:docMk/>
            <pc:sldMk cId="1164330989" sldId="261"/>
            <ac:spMk id="11" creationId="{416B5757-D643-D977-1678-2F82CBE66D57}"/>
          </ac:spMkLst>
        </pc:spChg>
        <pc:spChg chg="add del mod">
          <ac:chgData name="Michele Michaelis" userId="650312e1eb57f8b2" providerId="LiveId" clId="{D38B1C5D-485F-439F-856C-DCB74BD25699}" dt="2023-04-13T16:05:14.939" v="10095" actId="21"/>
          <ac:spMkLst>
            <pc:docMk/>
            <pc:sldMk cId="1164330989" sldId="261"/>
            <ac:spMk id="12" creationId="{05C3677D-A51B-02B8-B538-33E2EF7E9406}"/>
          </ac:spMkLst>
        </pc:spChg>
        <pc:picChg chg="add del mod">
          <ac:chgData name="Michele Michaelis" userId="650312e1eb57f8b2" providerId="LiveId" clId="{D38B1C5D-485F-439F-856C-DCB74BD25699}" dt="2023-04-13T22:22:17.977" v="11584"/>
          <ac:picMkLst>
            <pc:docMk/>
            <pc:sldMk cId="1164330989" sldId="261"/>
            <ac:picMk id="5" creationId="{2EB3EC52-4D9B-CA99-388A-ED9B7CBEE816}"/>
          </ac:picMkLst>
        </pc:picChg>
        <pc:picChg chg="add del mod">
          <ac:chgData name="Michele Michaelis" userId="650312e1eb57f8b2" providerId="LiveId" clId="{D38B1C5D-485F-439F-856C-DCB74BD25699}" dt="2023-04-07T21:37:38.029" v="6688"/>
          <ac:picMkLst>
            <pc:docMk/>
            <pc:sldMk cId="1164330989" sldId="261"/>
            <ac:picMk id="8" creationId="{CA2E7B1B-3A27-14BC-4D26-CE2FE3DEBDB7}"/>
          </ac:picMkLst>
        </pc:picChg>
        <pc:picChg chg="add del mod">
          <ac:chgData name="Michele Michaelis" userId="650312e1eb57f8b2" providerId="LiveId" clId="{D38B1C5D-485F-439F-856C-DCB74BD25699}" dt="2023-04-07T21:39:08.210" v="6771"/>
          <ac:picMkLst>
            <pc:docMk/>
            <pc:sldMk cId="1164330989" sldId="261"/>
            <ac:picMk id="10" creationId="{B9391F1B-8E5C-BDD6-AFF8-8B86E0BA8E3A}"/>
          </ac:picMkLst>
        </pc:picChg>
        <pc:picChg chg="add mod modCrop">
          <ac:chgData name="Michele Michaelis" userId="650312e1eb57f8b2" providerId="LiveId" clId="{D38B1C5D-485F-439F-856C-DCB74BD25699}" dt="2023-04-13T16:06:18.060" v="10104" actId="1076"/>
          <ac:picMkLst>
            <pc:docMk/>
            <pc:sldMk cId="1164330989" sldId="261"/>
            <ac:picMk id="10" creationId="{F6107CEA-E7A7-DBBF-9B53-1ADAD634244B}"/>
          </ac:picMkLst>
        </pc:picChg>
      </pc:sldChg>
      <pc:sldChg chg="modSp mod">
        <pc:chgData name="Michele Michaelis" userId="650312e1eb57f8b2" providerId="LiveId" clId="{D38B1C5D-485F-439F-856C-DCB74BD25699}" dt="2023-04-13T22:23:43.720" v="12118" actId="20577"/>
        <pc:sldMkLst>
          <pc:docMk/>
          <pc:sldMk cId="439998799" sldId="262"/>
        </pc:sldMkLst>
        <pc:spChg chg="mod">
          <ac:chgData name="Michele Michaelis" userId="650312e1eb57f8b2" providerId="LiveId" clId="{D38B1C5D-485F-439F-856C-DCB74BD25699}" dt="2023-04-13T22:23:43.720" v="12118" actId="20577"/>
          <ac:spMkLst>
            <pc:docMk/>
            <pc:sldMk cId="439998799" sldId="262"/>
            <ac:spMk id="6" creationId="{1E448ED0-7471-266A-D1FC-7FB63324B967}"/>
          </ac:spMkLst>
        </pc:spChg>
        <pc:picChg chg="mod">
          <ac:chgData name="Michele Michaelis" userId="650312e1eb57f8b2" providerId="LiveId" clId="{D38B1C5D-485F-439F-856C-DCB74BD25699}" dt="2023-04-13T22:23:02.336" v="11589"/>
          <ac:picMkLst>
            <pc:docMk/>
            <pc:sldMk cId="439998799" sldId="262"/>
            <ac:picMk id="5" creationId="{2EB3EC52-4D9B-CA99-388A-ED9B7CBEE816}"/>
          </ac:picMkLst>
        </pc:picChg>
      </pc:sldChg>
      <pc:sldChg chg="addSp modSp mod">
        <pc:chgData name="Michele Michaelis" userId="650312e1eb57f8b2" providerId="LiveId" clId="{D38B1C5D-485F-439F-856C-DCB74BD25699}" dt="2023-04-13T22:26:55.488" v="12455"/>
        <pc:sldMkLst>
          <pc:docMk/>
          <pc:sldMk cId="713724864" sldId="263"/>
        </pc:sldMkLst>
        <pc:spChg chg="mod">
          <ac:chgData name="Michele Michaelis" userId="650312e1eb57f8b2" providerId="LiveId" clId="{D38B1C5D-485F-439F-856C-DCB74BD25699}" dt="2023-04-07T21:43:20.812" v="7254" actId="207"/>
          <ac:spMkLst>
            <pc:docMk/>
            <pc:sldMk cId="713724864" sldId="263"/>
            <ac:spMk id="2" creationId="{67EDB320-3D87-B70E-7B8D-C2B58D48B8FE}"/>
          </ac:spMkLst>
        </pc:spChg>
        <pc:spChg chg="add mod">
          <ac:chgData name="Michele Michaelis" userId="650312e1eb57f8b2" providerId="LiveId" clId="{D38B1C5D-485F-439F-856C-DCB74BD25699}" dt="2023-04-13T22:26:37.345" v="12454" actId="20577"/>
          <ac:spMkLst>
            <pc:docMk/>
            <pc:sldMk cId="713724864" sldId="263"/>
            <ac:spMk id="3" creationId="{36626A1D-A38E-2D4F-55D4-3A3CFE1E3059}"/>
          </ac:spMkLst>
        </pc:spChg>
        <pc:picChg chg="mod">
          <ac:chgData name="Michele Michaelis" userId="650312e1eb57f8b2" providerId="LiveId" clId="{D38B1C5D-485F-439F-856C-DCB74BD25699}" dt="2023-04-13T22:26:55.488" v="12455"/>
          <ac:picMkLst>
            <pc:docMk/>
            <pc:sldMk cId="713724864" sldId="263"/>
            <ac:picMk id="5" creationId="{2EB3EC52-4D9B-CA99-388A-ED9B7CBEE816}"/>
          </ac:picMkLst>
        </pc:picChg>
      </pc:sldChg>
      <pc:sldChg chg="addSp modSp mod">
        <pc:chgData name="Michele Michaelis" userId="650312e1eb57f8b2" providerId="LiveId" clId="{D38B1C5D-485F-439F-856C-DCB74BD25699}" dt="2023-04-13T22:30:33.530" v="13050" actId="1076"/>
        <pc:sldMkLst>
          <pc:docMk/>
          <pc:sldMk cId="536809504" sldId="264"/>
        </pc:sldMkLst>
        <pc:spChg chg="add mod">
          <ac:chgData name="Michele Michaelis" userId="650312e1eb57f8b2" providerId="LiveId" clId="{D38B1C5D-485F-439F-856C-DCB74BD25699}" dt="2023-04-13T22:29:46.215" v="12662" actId="20577"/>
          <ac:spMkLst>
            <pc:docMk/>
            <pc:sldMk cId="536809504" sldId="264"/>
            <ac:spMk id="3" creationId="{50E8E6A5-C457-080D-989B-47B92BE9B7CA}"/>
          </ac:spMkLst>
        </pc:spChg>
        <pc:spChg chg="add mod">
          <ac:chgData name="Michele Michaelis" userId="650312e1eb57f8b2" providerId="LiveId" clId="{D38B1C5D-485F-439F-856C-DCB74BD25699}" dt="2023-04-13T22:30:33.530" v="13050" actId="1076"/>
          <ac:spMkLst>
            <pc:docMk/>
            <pc:sldMk cId="536809504" sldId="264"/>
            <ac:spMk id="7" creationId="{7FF843BF-5991-CC30-D242-212883F2657A}"/>
          </ac:spMkLst>
        </pc:spChg>
        <pc:picChg chg="mod">
          <ac:chgData name="Michele Michaelis" userId="650312e1eb57f8b2" providerId="LiveId" clId="{D38B1C5D-485F-439F-856C-DCB74BD25699}" dt="2023-04-13T22:28:52.641" v="12642"/>
          <ac:picMkLst>
            <pc:docMk/>
            <pc:sldMk cId="536809504" sldId="264"/>
            <ac:picMk id="5" creationId="{2EB3EC52-4D9B-CA99-388A-ED9B7CBEE816}"/>
          </ac:picMkLst>
        </pc:picChg>
      </pc:sldChg>
      <pc:sldChg chg="modSp mod ord">
        <pc:chgData name="Michele Michaelis" userId="650312e1eb57f8b2" providerId="LiveId" clId="{D38B1C5D-485F-439F-856C-DCB74BD25699}" dt="2023-04-13T22:29:32.567" v="12647" actId="113"/>
        <pc:sldMkLst>
          <pc:docMk/>
          <pc:sldMk cId="2825171731" sldId="265"/>
        </pc:sldMkLst>
        <pc:spChg chg="mod">
          <ac:chgData name="Michele Michaelis" userId="650312e1eb57f8b2" providerId="LiveId" clId="{D38B1C5D-485F-439F-856C-DCB74BD25699}" dt="2023-04-07T22:51:24.290" v="8861" actId="1076"/>
          <ac:spMkLst>
            <pc:docMk/>
            <pc:sldMk cId="2825171731" sldId="265"/>
            <ac:spMk id="4" creationId="{F6417468-C685-A8CA-C938-98417AF5A1D3}"/>
          </ac:spMkLst>
        </pc:spChg>
        <pc:spChg chg="mod">
          <ac:chgData name="Michele Michaelis" userId="650312e1eb57f8b2" providerId="LiveId" clId="{D38B1C5D-485F-439F-856C-DCB74BD25699}" dt="2023-04-13T22:29:32.567" v="12647" actId="113"/>
          <ac:spMkLst>
            <pc:docMk/>
            <pc:sldMk cId="2825171731" sldId="265"/>
            <ac:spMk id="6" creationId="{6FBC56D2-619C-3007-6DBF-960174292C02}"/>
          </ac:spMkLst>
        </pc:spChg>
        <pc:spChg chg="mod">
          <ac:chgData name="Michele Michaelis" userId="650312e1eb57f8b2" providerId="LiveId" clId="{D38B1C5D-485F-439F-856C-DCB74BD25699}" dt="2023-04-12T20:35:53.617" v="10027" actId="5793"/>
          <ac:spMkLst>
            <pc:docMk/>
            <pc:sldMk cId="2825171731" sldId="265"/>
            <ac:spMk id="7" creationId="{5716643F-4610-F47F-F57F-E8271C0A6124}"/>
          </ac:spMkLst>
        </pc:spChg>
        <pc:spChg chg="mod">
          <ac:chgData name="Michele Michaelis" userId="650312e1eb57f8b2" providerId="LiveId" clId="{D38B1C5D-485F-439F-856C-DCB74BD25699}" dt="2023-04-12T20:38:48.452" v="10077" actId="20577"/>
          <ac:spMkLst>
            <pc:docMk/>
            <pc:sldMk cId="2825171731" sldId="265"/>
            <ac:spMk id="9" creationId="{F92EFE2D-CF91-4835-4C75-8CA6D70947E3}"/>
          </ac:spMkLst>
        </pc:spChg>
        <pc:picChg chg="mod">
          <ac:chgData name="Michele Michaelis" userId="650312e1eb57f8b2" providerId="LiveId" clId="{D38B1C5D-485F-439F-856C-DCB74BD25699}" dt="2023-04-13T22:29:00.773" v="12643"/>
          <ac:picMkLst>
            <pc:docMk/>
            <pc:sldMk cId="2825171731" sldId="265"/>
            <ac:picMk id="5" creationId="{2EB3EC52-4D9B-CA99-388A-ED9B7CBEE816}"/>
          </ac:picMkLst>
        </pc:picChg>
      </pc:sldChg>
      <pc:sldChg chg="addSp delSp modSp add mod ord">
        <pc:chgData name="Michele Michaelis" userId="650312e1eb57f8b2" providerId="LiveId" clId="{D38B1C5D-485F-439F-856C-DCB74BD25699}" dt="2023-04-13T22:29:08.132" v="12644"/>
        <pc:sldMkLst>
          <pc:docMk/>
          <pc:sldMk cId="2085303799" sldId="266"/>
        </pc:sldMkLst>
        <pc:spChg chg="del">
          <ac:chgData name="Michele Michaelis" userId="650312e1eb57f8b2" providerId="LiveId" clId="{D38B1C5D-485F-439F-856C-DCB74BD25699}" dt="2023-04-05T08:28:35.914" v="82" actId="21"/>
          <ac:spMkLst>
            <pc:docMk/>
            <pc:sldMk cId="2085303799" sldId="266"/>
            <ac:spMk id="2" creationId="{67EDB320-3D87-B70E-7B8D-C2B58D48B8FE}"/>
          </ac:spMkLst>
        </pc:spChg>
        <pc:spChg chg="mod">
          <ac:chgData name="Michele Michaelis" userId="650312e1eb57f8b2" providerId="LiveId" clId="{D38B1C5D-485F-439F-856C-DCB74BD25699}" dt="2023-04-05T08:28:32.368" v="81" actId="20577"/>
          <ac:spMkLst>
            <pc:docMk/>
            <pc:sldMk cId="2085303799" sldId="266"/>
            <ac:spMk id="4" creationId="{F6417468-C685-A8CA-C938-98417AF5A1D3}"/>
          </ac:spMkLst>
        </pc:spChg>
        <pc:spChg chg="add">
          <ac:chgData name="Michele Michaelis" userId="650312e1eb57f8b2" providerId="LiveId" clId="{D38B1C5D-485F-439F-856C-DCB74BD25699}" dt="2023-04-05T08:30:16.190" v="85" actId="22"/>
          <ac:spMkLst>
            <pc:docMk/>
            <pc:sldMk cId="2085303799" sldId="266"/>
            <ac:spMk id="6" creationId="{BA24863A-C725-0316-F6BF-4309723EDBFB}"/>
          </ac:spMkLst>
        </pc:spChg>
        <pc:picChg chg="mod">
          <ac:chgData name="Michele Michaelis" userId="650312e1eb57f8b2" providerId="LiveId" clId="{D38B1C5D-485F-439F-856C-DCB74BD25699}" dt="2023-04-13T22:29:08.132" v="12644"/>
          <ac:picMkLst>
            <pc:docMk/>
            <pc:sldMk cId="2085303799" sldId="266"/>
            <ac:picMk id="5" creationId="{2EB3EC52-4D9B-CA99-388A-ED9B7CBEE816}"/>
          </ac:picMkLst>
        </pc:picChg>
      </pc:sldChg>
      <pc:sldChg chg="addSp delSp modSp add mod">
        <pc:chgData name="Michele Michaelis" userId="650312e1eb57f8b2" providerId="LiveId" clId="{D38B1C5D-485F-439F-856C-DCB74BD25699}" dt="2023-04-13T22:29:23.441" v="12646" actId="113"/>
        <pc:sldMkLst>
          <pc:docMk/>
          <pc:sldMk cId="464215831" sldId="267"/>
        </pc:sldMkLst>
        <pc:spChg chg="add mod">
          <ac:chgData name="Michele Michaelis" userId="650312e1eb57f8b2" providerId="LiveId" clId="{D38B1C5D-485F-439F-856C-DCB74BD25699}" dt="2023-04-05T08:33:58.940" v="467" actId="20577"/>
          <ac:spMkLst>
            <pc:docMk/>
            <pc:sldMk cId="464215831" sldId="267"/>
            <ac:spMk id="2" creationId="{A5164151-259C-A693-9475-8BC0018535D5}"/>
          </ac:spMkLst>
        </pc:spChg>
        <pc:spChg chg="add mod">
          <ac:chgData name="Michele Michaelis" userId="650312e1eb57f8b2" providerId="LiveId" clId="{D38B1C5D-485F-439F-856C-DCB74BD25699}" dt="2023-04-05T08:37:46.497" v="1008" actId="20577"/>
          <ac:spMkLst>
            <pc:docMk/>
            <pc:sldMk cId="464215831" sldId="267"/>
            <ac:spMk id="3" creationId="{437D5F4E-A5CC-D876-F87B-09A64BF8212E}"/>
          </ac:spMkLst>
        </pc:spChg>
        <pc:spChg chg="mod">
          <ac:chgData name="Michele Michaelis" userId="650312e1eb57f8b2" providerId="LiveId" clId="{D38B1C5D-485F-439F-856C-DCB74BD25699}" dt="2023-04-05T08:31:29.214" v="174" actId="20577"/>
          <ac:spMkLst>
            <pc:docMk/>
            <pc:sldMk cId="464215831" sldId="267"/>
            <ac:spMk id="4" creationId="{F6417468-C685-A8CA-C938-98417AF5A1D3}"/>
          </ac:spMkLst>
        </pc:spChg>
        <pc:spChg chg="mod">
          <ac:chgData name="Michele Michaelis" userId="650312e1eb57f8b2" providerId="LiveId" clId="{D38B1C5D-485F-439F-856C-DCB74BD25699}" dt="2023-04-13T22:29:23.441" v="12646" actId="113"/>
          <ac:spMkLst>
            <pc:docMk/>
            <pc:sldMk cId="464215831" sldId="267"/>
            <ac:spMk id="6" creationId="{6FBC56D2-619C-3007-6DBF-960174292C02}"/>
          </ac:spMkLst>
        </pc:spChg>
        <pc:spChg chg="del">
          <ac:chgData name="Michele Michaelis" userId="650312e1eb57f8b2" providerId="LiveId" clId="{D38B1C5D-485F-439F-856C-DCB74BD25699}" dt="2023-04-05T08:31:40.450" v="175" actId="21"/>
          <ac:spMkLst>
            <pc:docMk/>
            <pc:sldMk cId="464215831" sldId="267"/>
            <ac:spMk id="7" creationId="{5716643F-4610-F47F-F57F-E8271C0A6124}"/>
          </ac:spMkLst>
        </pc:spChg>
        <pc:spChg chg="del mod">
          <ac:chgData name="Michele Michaelis" userId="650312e1eb57f8b2" providerId="LiveId" clId="{D38B1C5D-485F-439F-856C-DCB74BD25699}" dt="2023-04-05T08:31:57.392" v="180" actId="21"/>
          <ac:spMkLst>
            <pc:docMk/>
            <pc:sldMk cId="464215831" sldId="267"/>
            <ac:spMk id="9" creationId="{F92EFE2D-CF91-4835-4C75-8CA6D70947E3}"/>
          </ac:spMkLst>
        </pc:spChg>
        <pc:picChg chg="add del mod">
          <ac:chgData name="Michele Michaelis" userId="650312e1eb57f8b2" providerId="LiveId" clId="{D38B1C5D-485F-439F-856C-DCB74BD25699}" dt="2023-04-13T22:29:18.735" v="12645"/>
          <ac:picMkLst>
            <pc:docMk/>
            <pc:sldMk cId="464215831" sldId="267"/>
            <ac:picMk id="5" creationId="{2EB3EC52-4D9B-CA99-388A-ED9B7CBEE816}"/>
          </ac:picMkLst>
        </pc:picChg>
      </pc:sldChg>
      <pc:sldChg chg="modSp add mod">
        <pc:chgData name="Michele Michaelis" userId="650312e1eb57f8b2" providerId="LiveId" clId="{D38B1C5D-485F-439F-856C-DCB74BD25699}" dt="2023-04-13T22:31:19.084" v="13051"/>
        <pc:sldMkLst>
          <pc:docMk/>
          <pc:sldMk cId="2305002598" sldId="268"/>
        </pc:sldMkLst>
        <pc:spChg chg="mod">
          <ac:chgData name="Michele Michaelis" userId="650312e1eb57f8b2" providerId="LiveId" clId="{D38B1C5D-485F-439F-856C-DCB74BD25699}" dt="2023-04-05T08:37:58.020" v="1015" actId="20577"/>
          <ac:spMkLst>
            <pc:docMk/>
            <pc:sldMk cId="2305002598" sldId="268"/>
            <ac:spMk id="3" creationId="{437D5F4E-A5CC-D876-F87B-09A64BF8212E}"/>
          </ac:spMkLst>
        </pc:spChg>
        <pc:spChg chg="mod">
          <ac:chgData name="Michele Michaelis" userId="650312e1eb57f8b2" providerId="LiveId" clId="{D38B1C5D-485F-439F-856C-DCB74BD25699}" dt="2023-04-05T08:37:22.031" v="996" actId="20577"/>
          <ac:spMkLst>
            <pc:docMk/>
            <pc:sldMk cId="2305002598" sldId="268"/>
            <ac:spMk id="4" creationId="{F6417468-C685-A8CA-C938-98417AF5A1D3}"/>
          </ac:spMkLst>
        </pc:spChg>
        <pc:picChg chg="mod">
          <ac:chgData name="Michele Michaelis" userId="650312e1eb57f8b2" providerId="LiveId" clId="{D38B1C5D-485F-439F-856C-DCB74BD25699}" dt="2023-04-13T22:31:19.084" v="13051"/>
          <ac:picMkLst>
            <pc:docMk/>
            <pc:sldMk cId="2305002598" sldId="268"/>
            <ac:picMk id="5" creationId="{2EB3EC52-4D9B-CA99-388A-ED9B7CBEE816}"/>
          </ac:picMkLst>
        </pc:picChg>
      </pc:sldChg>
      <pc:sldChg chg="modSp add mod">
        <pc:chgData name="Michele Michaelis" userId="650312e1eb57f8b2" providerId="LiveId" clId="{D38B1C5D-485F-439F-856C-DCB74BD25699}" dt="2023-04-13T22:31:50.259" v="13055"/>
        <pc:sldMkLst>
          <pc:docMk/>
          <pc:sldMk cId="1280211172" sldId="269"/>
        </pc:sldMkLst>
        <pc:spChg chg="mod">
          <ac:chgData name="Michele Michaelis" userId="650312e1eb57f8b2" providerId="LiveId" clId="{D38B1C5D-485F-439F-856C-DCB74BD25699}" dt="2023-04-05T08:38:26.201" v="1035" actId="20577"/>
          <ac:spMkLst>
            <pc:docMk/>
            <pc:sldMk cId="1280211172" sldId="269"/>
            <ac:spMk id="3" creationId="{437D5F4E-A5CC-D876-F87B-09A64BF8212E}"/>
          </ac:spMkLst>
        </pc:spChg>
        <pc:spChg chg="mod">
          <ac:chgData name="Michele Michaelis" userId="650312e1eb57f8b2" providerId="LiveId" clId="{D38B1C5D-485F-439F-856C-DCB74BD25699}" dt="2023-04-05T08:38:05.371" v="1017" actId="20577"/>
          <ac:spMkLst>
            <pc:docMk/>
            <pc:sldMk cId="1280211172" sldId="269"/>
            <ac:spMk id="4" creationId="{F6417468-C685-A8CA-C938-98417AF5A1D3}"/>
          </ac:spMkLst>
        </pc:spChg>
        <pc:spChg chg="mod">
          <ac:chgData name="Michele Michaelis" userId="650312e1eb57f8b2" providerId="LiveId" clId="{D38B1C5D-485F-439F-856C-DCB74BD25699}" dt="2023-04-05T09:02:15.582" v="3892" actId="20577"/>
          <ac:spMkLst>
            <pc:docMk/>
            <pc:sldMk cId="1280211172" sldId="269"/>
            <ac:spMk id="6" creationId="{6FBC56D2-619C-3007-6DBF-960174292C02}"/>
          </ac:spMkLst>
        </pc:spChg>
        <pc:picChg chg="mod">
          <ac:chgData name="Michele Michaelis" userId="650312e1eb57f8b2" providerId="LiveId" clId="{D38B1C5D-485F-439F-856C-DCB74BD25699}" dt="2023-04-13T22:31:50.259" v="13055"/>
          <ac:picMkLst>
            <pc:docMk/>
            <pc:sldMk cId="1280211172" sldId="269"/>
            <ac:picMk id="5" creationId="{2EB3EC52-4D9B-CA99-388A-ED9B7CBEE816}"/>
          </ac:picMkLst>
        </pc:picChg>
      </pc:sldChg>
      <pc:sldChg chg="modSp add mod">
        <pc:chgData name="Michele Michaelis" userId="650312e1eb57f8b2" providerId="LiveId" clId="{D38B1C5D-485F-439F-856C-DCB74BD25699}" dt="2023-04-13T22:31:43.017" v="13054"/>
        <pc:sldMkLst>
          <pc:docMk/>
          <pc:sldMk cId="1852576133" sldId="270"/>
        </pc:sldMkLst>
        <pc:spChg chg="mod">
          <ac:chgData name="Michele Michaelis" userId="650312e1eb57f8b2" providerId="LiveId" clId="{D38B1C5D-485F-439F-856C-DCB74BD25699}" dt="2023-04-05T08:38:59.324" v="1045" actId="20577"/>
          <ac:spMkLst>
            <pc:docMk/>
            <pc:sldMk cId="1852576133" sldId="270"/>
            <ac:spMk id="3" creationId="{437D5F4E-A5CC-D876-F87B-09A64BF8212E}"/>
          </ac:spMkLst>
        </pc:spChg>
        <pc:spChg chg="mod">
          <ac:chgData name="Michele Michaelis" userId="650312e1eb57f8b2" providerId="LiveId" clId="{D38B1C5D-485F-439F-856C-DCB74BD25699}" dt="2023-04-05T08:38:40.320" v="1037" actId="20577"/>
          <ac:spMkLst>
            <pc:docMk/>
            <pc:sldMk cId="1852576133" sldId="270"/>
            <ac:spMk id="4" creationId="{F6417468-C685-A8CA-C938-98417AF5A1D3}"/>
          </ac:spMkLst>
        </pc:spChg>
        <pc:spChg chg="mod">
          <ac:chgData name="Michele Michaelis" userId="650312e1eb57f8b2" providerId="LiveId" clId="{D38B1C5D-485F-439F-856C-DCB74BD25699}" dt="2023-04-05T09:02:07.877" v="3874" actId="20577"/>
          <ac:spMkLst>
            <pc:docMk/>
            <pc:sldMk cId="1852576133" sldId="270"/>
            <ac:spMk id="6" creationId="{6FBC56D2-619C-3007-6DBF-960174292C02}"/>
          </ac:spMkLst>
        </pc:spChg>
        <pc:picChg chg="mod">
          <ac:chgData name="Michele Michaelis" userId="650312e1eb57f8b2" providerId="LiveId" clId="{D38B1C5D-485F-439F-856C-DCB74BD25699}" dt="2023-04-13T22:31:43.017" v="13054"/>
          <ac:picMkLst>
            <pc:docMk/>
            <pc:sldMk cId="1852576133" sldId="270"/>
            <ac:picMk id="5" creationId="{2EB3EC52-4D9B-CA99-388A-ED9B7CBEE816}"/>
          </ac:picMkLst>
        </pc:picChg>
      </pc:sldChg>
      <pc:sldChg chg="delSp modSp add mod">
        <pc:chgData name="Michele Michaelis" userId="650312e1eb57f8b2" providerId="LiveId" clId="{D38B1C5D-485F-439F-856C-DCB74BD25699}" dt="2023-04-13T22:34:11.259" v="13071" actId="113"/>
        <pc:sldMkLst>
          <pc:docMk/>
          <pc:sldMk cId="2002573128" sldId="271"/>
        </pc:sldMkLst>
        <pc:spChg chg="del">
          <ac:chgData name="Michele Michaelis" userId="650312e1eb57f8b2" providerId="LiveId" clId="{D38B1C5D-485F-439F-856C-DCB74BD25699}" dt="2023-04-05T08:40:21.795" v="1189" actId="21"/>
          <ac:spMkLst>
            <pc:docMk/>
            <pc:sldMk cId="2002573128" sldId="271"/>
            <ac:spMk id="2" creationId="{A5164151-259C-A693-9475-8BC0018535D5}"/>
          </ac:spMkLst>
        </pc:spChg>
        <pc:spChg chg="mod">
          <ac:chgData name="Michele Michaelis" userId="650312e1eb57f8b2" providerId="LiveId" clId="{D38B1C5D-485F-439F-856C-DCB74BD25699}" dt="2023-04-05T08:42:30.519" v="1975" actId="20577"/>
          <ac:spMkLst>
            <pc:docMk/>
            <pc:sldMk cId="2002573128" sldId="271"/>
            <ac:spMk id="3" creationId="{437D5F4E-A5CC-D876-F87B-09A64BF8212E}"/>
          </ac:spMkLst>
        </pc:spChg>
        <pc:spChg chg="mod">
          <ac:chgData name="Michele Michaelis" userId="650312e1eb57f8b2" providerId="LiveId" clId="{D38B1C5D-485F-439F-856C-DCB74BD25699}" dt="2023-04-05T08:39:41.205" v="1114" actId="20577"/>
          <ac:spMkLst>
            <pc:docMk/>
            <pc:sldMk cId="2002573128" sldId="271"/>
            <ac:spMk id="4" creationId="{F6417468-C685-A8CA-C938-98417AF5A1D3}"/>
          </ac:spMkLst>
        </pc:spChg>
        <pc:spChg chg="mod">
          <ac:chgData name="Michele Michaelis" userId="650312e1eb57f8b2" providerId="LiveId" clId="{D38B1C5D-485F-439F-856C-DCB74BD25699}" dt="2023-04-13T22:34:11.259" v="13071" actId="113"/>
          <ac:spMkLst>
            <pc:docMk/>
            <pc:sldMk cId="2002573128" sldId="271"/>
            <ac:spMk id="6" creationId="{6FBC56D2-619C-3007-6DBF-960174292C02}"/>
          </ac:spMkLst>
        </pc:spChg>
        <pc:picChg chg="mod">
          <ac:chgData name="Michele Michaelis" userId="650312e1eb57f8b2" providerId="LiveId" clId="{D38B1C5D-485F-439F-856C-DCB74BD25699}" dt="2023-04-13T22:32:05.215" v="13057"/>
          <ac:picMkLst>
            <pc:docMk/>
            <pc:sldMk cId="2002573128" sldId="271"/>
            <ac:picMk id="5" creationId="{2EB3EC52-4D9B-CA99-388A-ED9B7CBEE816}"/>
          </ac:picMkLst>
        </pc:picChg>
      </pc:sldChg>
      <pc:sldChg chg="addSp delSp modSp add mod">
        <pc:chgData name="Michele Michaelis" userId="650312e1eb57f8b2" providerId="LiveId" clId="{D38B1C5D-485F-439F-856C-DCB74BD25699}" dt="2023-04-13T22:35:00.780" v="13078" actId="1076"/>
        <pc:sldMkLst>
          <pc:docMk/>
          <pc:sldMk cId="1220890861" sldId="272"/>
        </pc:sldMkLst>
        <pc:spChg chg="add mod">
          <ac:chgData name="Michele Michaelis" userId="650312e1eb57f8b2" providerId="LiveId" clId="{D38B1C5D-485F-439F-856C-DCB74BD25699}" dt="2023-04-07T21:48:52.359" v="7323" actId="20577"/>
          <ac:spMkLst>
            <pc:docMk/>
            <pc:sldMk cId="1220890861" sldId="272"/>
            <ac:spMk id="2" creationId="{DF7953C3-0F30-F18B-1DD9-BAA50210E725}"/>
          </ac:spMkLst>
        </pc:spChg>
        <pc:spChg chg="del mod">
          <ac:chgData name="Michele Michaelis" userId="650312e1eb57f8b2" providerId="LiveId" clId="{D38B1C5D-485F-439F-856C-DCB74BD25699}" dt="2023-04-13T22:34:26.126" v="13073" actId="21"/>
          <ac:spMkLst>
            <pc:docMk/>
            <pc:sldMk cId="1220890861" sldId="272"/>
            <ac:spMk id="3" creationId="{437D5F4E-A5CC-D876-F87B-09A64BF8212E}"/>
          </ac:spMkLst>
        </pc:spChg>
        <pc:spChg chg="mod">
          <ac:chgData name="Michele Michaelis" userId="650312e1eb57f8b2" providerId="LiveId" clId="{D38B1C5D-485F-439F-856C-DCB74BD25699}" dt="2023-04-05T08:44:21.333" v="2277" actId="5793"/>
          <ac:spMkLst>
            <pc:docMk/>
            <pc:sldMk cId="1220890861" sldId="272"/>
            <ac:spMk id="4" creationId="{F6417468-C685-A8CA-C938-98417AF5A1D3}"/>
          </ac:spMkLst>
        </pc:spChg>
        <pc:spChg chg="mod">
          <ac:chgData name="Michele Michaelis" userId="650312e1eb57f8b2" providerId="LiveId" clId="{D38B1C5D-485F-439F-856C-DCB74BD25699}" dt="2023-04-13T22:34:21.679" v="13072" actId="113"/>
          <ac:spMkLst>
            <pc:docMk/>
            <pc:sldMk cId="1220890861" sldId="272"/>
            <ac:spMk id="6" creationId="{6FBC56D2-619C-3007-6DBF-960174292C02}"/>
          </ac:spMkLst>
        </pc:spChg>
        <pc:spChg chg="add mod">
          <ac:chgData name="Michele Michaelis" userId="650312e1eb57f8b2" providerId="LiveId" clId="{D38B1C5D-485F-439F-856C-DCB74BD25699}" dt="2023-04-13T22:35:00.780" v="13078" actId="1076"/>
          <ac:spMkLst>
            <pc:docMk/>
            <pc:sldMk cId="1220890861" sldId="272"/>
            <ac:spMk id="8" creationId="{49A13838-90AA-04D8-2F40-99028558042C}"/>
          </ac:spMkLst>
        </pc:spChg>
        <pc:picChg chg="mod">
          <ac:chgData name="Michele Michaelis" userId="650312e1eb57f8b2" providerId="LiveId" clId="{D38B1C5D-485F-439F-856C-DCB74BD25699}" dt="2023-04-13T22:32:19.330" v="13058"/>
          <ac:picMkLst>
            <pc:docMk/>
            <pc:sldMk cId="1220890861" sldId="272"/>
            <ac:picMk id="5" creationId="{2EB3EC52-4D9B-CA99-388A-ED9B7CBEE816}"/>
          </ac:picMkLst>
        </pc:picChg>
      </pc:sldChg>
      <pc:sldChg chg="addSp delSp modSp new mod">
        <pc:chgData name="Michele Michaelis" userId="650312e1eb57f8b2" providerId="LiveId" clId="{D38B1C5D-485F-439F-856C-DCB74BD25699}" dt="2023-04-13T22:32:59.439" v="13063"/>
        <pc:sldMkLst>
          <pc:docMk/>
          <pc:sldMk cId="3588040231" sldId="273"/>
        </pc:sldMkLst>
        <pc:spChg chg="add del mod">
          <ac:chgData name="Michele Michaelis" userId="650312e1eb57f8b2" providerId="LiveId" clId="{D38B1C5D-485F-439F-856C-DCB74BD25699}" dt="2023-04-05T08:55:37.705" v="3046" actId="21"/>
          <ac:spMkLst>
            <pc:docMk/>
            <pc:sldMk cId="3588040231" sldId="273"/>
            <ac:spMk id="3" creationId="{D5C1BADE-68DE-E34F-88B1-3A03677900E6}"/>
          </ac:spMkLst>
        </pc:spChg>
        <pc:spChg chg="add mod">
          <ac:chgData name="Michele Michaelis" userId="650312e1eb57f8b2" providerId="LiveId" clId="{D38B1C5D-485F-439F-856C-DCB74BD25699}" dt="2023-04-05T08:56:18.545" v="3138" actId="20577"/>
          <ac:spMkLst>
            <pc:docMk/>
            <pc:sldMk cId="3588040231" sldId="273"/>
            <ac:spMk id="4" creationId="{716C4AAF-68C3-7824-2DC0-ED028CA6CB35}"/>
          </ac:spMkLst>
        </pc:spChg>
        <pc:spChg chg="add mod">
          <ac:chgData name="Michele Michaelis" userId="650312e1eb57f8b2" providerId="LiveId" clId="{D38B1C5D-485F-439F-856C-DCB74BD25699}" dt="2023-04-05T08:57:58.330" v="3285" actId="14100"/>
          <ac:spMkLst>
            <pc:docMk/>
            <pc:sldMk cId="3588040231" sldId="273"/>
            <ac:spMk id="5" creationId="{D0FFF4BF-6CE6-4C4D-34B7-588262E65D02}"/>
          </ac:spMkLst>
        </pc:spChg>
        <pc:picChg chg="add mod">
          <ac:chgData name="Michele Michaelis" userId="650312e1eb57f8b2" providerId="LiveId" clId="{D38B1C5D-485F-439F-856C-DCB74BD25699}" dt="2023-04-13T22:32:59.439" v="13063"/>
          <ac:picMkLst>
            <pc:docMk/>
            <pc:sldMk cId="3588040231" sldId="273"/>
            <ac:picMk id="2" creationId="{34FEC735-BE47-46D8-9606-4A3F87174F00}"/>
          </ac:picMkLst>
        </pc:picChg>
      </pc:sldChg>
      <pc:sldChg chg="addSp modSp add mod">
        <pc:chgData name="Michele Michaelis" userId="650312e1eb57f8b2" providerId="LiveId" clId="{D38B1C5D-485F-439F-856C-DCB74BD25699}" dt="2023-04-13T22:37:09.622" v="13171" actId="20577"/>
        <pc:sldMkLst>
          <pc:docMk/>
          <pc:sldMk cId="88735854" sldId="274"/>
        </pc:sldMkLst>
        <pc:spChg chg="mod">
          <ac:chgData name="Michele Michaelis" userId="650312e1eb57f8b2" providerId="LiveId" clId="{D38B1C5D-485F-439F-856C-DCB74BD25699}" dt="2023-04-05T08:58:42.784" v="3299" actId="20577"/>
          <ac:spMkLst>
            <pc:docMk/>
            <pc:sldMk cId="88735854" sldId="274"/>
            <ac:spMk id="4" creationId="{716C4AAF-68C3-7824-2DC0-ED028CA6CB35}"/>
          </ac:spMkLst>
        </pc:spChg>
        <pc:spChg chg="mod">
          <ac:chgData name="Michele Michaelis" userId="650312e1eb57f8b2" providerId="LiveId" clId="{D38B1C5D-485F-439F-856C-DCB74BD25699}" dt="2023-04-13T22:37:09.622" v="13171" actId="20577"/>
          <ac:spMkLst>
            <pc:docMk/>
            <pc:sldMk cId="88735854" sldId="274"/>
            <ac:spMk id="5" creationId="{D0FFF4BF-6CE6-4C4D-34B7-588262E65D02}"/>
          </ac:spMkLst>
        </pc:spChg>
        <pc:picChg chg="mod">
          <ac:chgData name="Michele Michaelis" userId="650312e1eb57f8b2" providerId="LiveId" clId="{D38B1C5D-485F-439F-856C-DCB74BD25699}" dt="2023-04-13T22:32:39.301" v="13061"/>
          <ac:picMkLst>
            <pc:docMk/>
            <pc:sldMk cId="88735854" sldId="274"/>
            <ac:picMk id="2" creationId="{34FEC735-BE47-46D8-9606-4A3F87174F00}"/>
          </ac:picMkLst>
        </pc:picChg>
        <pc:picChg chg="add mod">
          <ac:chgData name="Michele Michaelis" userId="650312e1eb57f8b2" providerId="LiveId" clId="{D38B1C5D-485F-439F-856C-DCB74BD25699}" dt="2023-04-05T09:15:53.795" v="5345" actId="1076"/>
          <ac:picMkLst>
            <pc:docMk/>
            <pc:sldMk cId="88735854" sldId="274"/>
            <ac:picMk id="3" creationId="{58AFC5F6-BC09-2608-1E63-92949A17DD70}"/>
          </ac:picMkLst>
        </pc:picChg>
      </pc:sldChg>
      <pc:sldChg chg="addSp delSp modSp add mod">
        <pc:chgData name="Michele Michaelis" userId="650312e1eb57f8b2" providerId="LiveId" clId="{D38B1C5D-485F-439F-856C-DCB74BD25699}" dt="2023-04-13T22:31:59.108" v="13056"/>
        <pc:sldMkLst>
          <pc:docMk/>
          <pc:sldMk cId="1913874505" sldId="275"/>
        </pc:sldMkLst>
        <pc:spChg chg="mod">
          <ac:chgData name="Michele Michaelis" userId="650312e1eb57f8b2" providerId="LiveId" clId="{D38B1C5D-485F-439F-856C-DCB74BD25699}" dt="2023-04-05T09:08:07.480" v="4783" actId="20577"/>
          <ac:spMkLst>
            <pc:docMk/>
            <pc:sldMk cId="1913874505" sldId="275"/>
            <ac:spMk id="2" creationId="{A5164151-259C-A693-9475-8BC0018535D5}"/>
          </ac:spMkLst>
        </pc:spChg>
        <pc:spChg chg="del mod">
          <ac:chgData name="Michele Michaelis" userId="650312e1eb57f8b2" providerId="LiveId" clId="{D38B1C5D-485F-439F-856C-DCB74BD25699}" dt="2023-04-05T09:08:34.673" v="4882" actId="21"/>
          <ac:spMkLst>
            <pc:docMk/>
            <pc:sldMk cId="1913874505" sldId="275"/>
            <ac:spMk id="3" creationId="{437D5F4E-A5CC-D876-F87B-09A64BF8212E}"/>
          </ac:spMkLst>
        </pc:spChg>
        <pc:spChg chg="mod">
          <ac:chgData name="Michele Michaelis" userId="650312e1eb57f8b2" providerId="LiveId" clId="{D38B1C5D-485F-439F-856C-DCB74BD25699}" dt="2023-04-05T09:02:33.353" v="3952" actId="20577"/>
          <ac:spMkLst>
            <pc:docMk/>
            <pc:sldMk cId="1913874505" sldId="275"/>
            <ac:spMk id="4" creationId="{F6417468-C685-A8CA-C938-98417AF5A1D3}"/>
          </ac:spMkLst>
        </pc:spChg>
        <pc:spChg chg="mod">
          <ac:chgData name="Michele Michaelis" userId="650312e1eb57f8b2" providerId="LiveId" clId="{D38B1C5D-485F-439F-856C-DCB74BD25699}" dt="2023-04-05T09:07:00.702" v="4608" actId="20577"/>
          <ac:spMkLst>
            <pc:docMk/>
            <pc:sldMk cId="1913874505" sldId="275"/>
            <ac:spMk id="6" creationId="{6FBC56D2-619C-3007-6DBF-960174292C02}"/>
          </ac:spMkLst>
        </pc:spChg>
        <pc:spChg chg="add mod">
          <ac:chgData name="Michele Michaelis" userId="650312e1eb57f8b2" providerId="LiveId" clId="{D38B1C5D-485F-439F-856C-DCB74BD25699}" dt="2023-04-05T09:08:49.931" v="4885" actId="1076"/>
          <ac:spMkLst>
            <pc:docMk/>
            <pc:sldMk cId="1913874505" sldId="275"/>
            <ac:spMk id="7" creationId="{3E317C96-DB8F-664F-BAF4-E713FE7E1458}"/>
          </ac:spMkLst>
        </pc:spChg>
        <pc:spChg chg="add mod">
          <ac:chgData name="Michele Michaelis" userId="650312e1eb57f8b2" providerId="LiveId" clId="{D38B1C5D-485F-439F-856C-DCB74BD25699}" dt="2023-04-05T09:09:29.776" v="4921" actId="1076"/>
          <ac:spMkLst>
            <pc:docMk/>
            <pc:sldMk cId="1913874505" sldId="275"/>
            <ac:spMk id="8" creationId="{7EB96F78-CF79-D6CF-51AE-073B6EC3B02C}"/>
          </ac:spMkLst>
        </pc:spChg>
        <pc:picChg chg="mod">
          <ac:chgData name="Michele Michaelis" userId="650312e1eb57f8b2" providerId="LiveId" clId="{D38B1C5D-485F-439F-856C-DCB74BD25699}" dt="2023-04-13T22:31:59.108" v="13056"/>
          <ac:picMkLst>
            <pc:docMk/>
            <pc:sldMk cId="1913874505" sldId="275"/>
            <ac:picMk id="5" creationId="{2EB3EC52-4D9B-CA99-388A-ED9B7CBEE816}"/>
          </ac:picMkLst>
        </pc:picChg>
      </pc:sldChg>
      <pc:sldChg chg="modSp add mod">
        <pc:chgData name="Michele Michaelis" userId="650312e1eb57f8b2" providerId="LiveId" clId="{D38B1C5D-485F-439F-856C-DCB74BD25699}" dt="2023-04-13T22:32:24.154" v="13059"/>
        <pc:sldMkLst>
          <pc:docMk/>
          <pc:sldMk cId="648938491" sldId="276"/>
        </pc:sldMkLst>
        <pc:spChg chg="mod">
          <ac:chgData name="Michele Michaelis" userId="650312e1eb57f8b2" providerId="LiveId" clId="{D38B1C5D-485F-439F-856C-DCB74BD25699}" dt="2023-04-07T21:52:38.411" v="8091" actId="20577"/>
          <ac:spMkLst>
            <pc:docMk/>
            <pc:sldMk cId="648938491" sldId="276"/>
            <ac:spMk id="3" creationId="{437D5F4E-A5CC-D876-F87B-09A64BF8212E}"/>
          </ac:spMkLst>
        </pc:spChg>
        <pc:spChg chg="mod">
          <ac:chgData name="Michele Michaelis" userId="650312e1eb57f8b2" providerId="LiveId" clId="{D38B1C5D-485F-439F-856C-DCB74BD25699}" dt="2023-04-07T21:50:10.505" v="7404" actId="20577"/>
          <ac:spMkLst>
            <pc:docMk/>
            <pc:sldMk cId="648938491" sldId="276"/>
            <ac:spMk id="4" creationId="{F6417468-C685-A8CA-C938-98417AF5A1D3}"/>
          </ac:spMkLst>
        </pc:spChg>
        <pc:spChg chg="mod">
          <ac:chgData name="Michele Michaelis" userId="650312e1eb57f8b2" providerId="LiveId" clId="{D38B1C5D-485F-439F-856C-DCB74BD25699}" dt="2023-04-07T21:51:16.226" v="7586" actId="20577"/>
          <ac:spMkLst>
            <pc:docMk/>
            <pc:sldMk cId="648938491" sldId="276"/>
            <ac:spMk id="6" creationId="{6FBC56D2-619C-3007-6DBF-960174292C02}"/>
          </ac:spMkLst>
        </pc:spChg>
        <pc:picChg chg="mod">
          <ac:chgData name="Michele Michaelis" userId="650312e1eb57f8b2" providerId="LiveId" clId="{D38B1C5D-485F-439F-856C-DCB74BD25699}" dt="2023-04-13T22:32:24.154" v="13059"/>
          <ac:picMkLst>
            <pc:docMk/>
            <pc:sldMk cId="648938491" sldId="276"/>
            <ac:picMk id="5" creationId="{2EB3EC52-4D9B-CA99-388A-ED9B7CBEE816}"/>
          </ac:picMkLst>
        </pc:picChg>
      </pc:sldChg>
      <pc:sldChg chg="modSp add mod">
        <pc:chgData name="Michele Michaelis" userId="650312e1eb57f8b2" providerId="LiveId" clId="{D38B1C5D-485F-439F-856C-DCB74BD25699}" dt="2023-04-13T22:32:29.308" v="13060"/>
        <pc:sldMkLst>
          <pc:docMk/>
          <pc:sldMk cId="3072093347" sldId="277"/>
        </pc:sldMkLst>
        <pc:spChg chg="mod">
          <ac:chgData name="Michele Michaelis" userId="650312e1eb57f8b2" providerId="LiveId" clId="{D38B1C5D-485F-439F-856C-DCB74BD25699}" dt="2023-04-07T21:52:53.643" v="8096" actId="20577"/>
          <ac:spMkLst>
            <pc:docMk/>
            <pc:sldMk cId="3072093347" sldId="277"/>
            <ac:spMk id="3" creationId="{437D5F4E-A5CC-D876-F87B-09A64BF8212E}"/>
          </ac:spMkLst>
        </pc:spChg>
        <pc:picChg chg="mod">
          <ac:chgData name="Michele Michaelis" userId="650312e1eb57f8b2" providerId="LiveId" clId="{D38B1C5D-485F-439F-856C-DCB74BD25699}" dt="2023-04-13T22:32:29.308" v="13060"/>
          <ac:picMkLst>
            <pc:docMk/>
            <pc:sldMk cId="3072093347" sldId="277"/>
            <ac:picMk id="5" creationId="{2EB3EC52-4D9B-CA99-388A-ED9B7CBEE816}"/>
          </ac:picMkLst>
        </pc:picChg>
      </pc:sldChg>
      <pc:sldChg chg="modSp add mod">
        <pc:chgData name="Michele Michaelis" userId="650312e1eb57f8b2" providerId="LiveId" clId="{D38B1C5D-485F-439F-856C-DCB74BD25699}" dt="2023-04-13T22:33:49.365" v="13070"/>
        <pc:sldMkLst>
          <pc:docMk/>
          <pc:sldMk cId="1581229342" sldId="278"/>
        </pc:sldMkLst>
        <pc:spChg chg="mod">
          <ac:chgData name="Michele Michaelis" userId="650312e1eb57f8b2" providerId="LiveId" clId="{D38B1C5D-485F-439F-856C-DCB74BD25699}" dt="2023-04-07T21:54:12.767" v="8240" actId="313"/>
          <ac:spMkLst>
            <pc:docMk/>
            <pc:sldMk cId="1581229342" sldId="278"/>
            <ac:spMk id="3" creationId="{437D5F4E-A5CC-D876-F87B-09A64BF8212E}"/>
          </ac:spMkLst>
        </pc:spChg>
        <pc:picChg chg="mod">
          <ac:chgData name="Michele Michaelis" userId="650312e1eb57f8b2" providerId="LiveId" clId="{D38B1C5D-485F-439F-856C-DCB74BD25699}" dt="2023-04-13T22:33:49.365" v="13070"/>
          <ac:picMkLst>
            <pc:docMk/>
            <pc:sldMk cId="1581229342" sldId="278"/>
            <ac:picMk id="5" creationId="{2EB3EC52-4D9B-CA99-388A-ED9B7CBEE816}"/>
          </ac:picMkLst>
        </pc:picChg>
      </pc:sldChg>
      <pc:sldChg chg="modSp add mod ord">
        <pc:chgData name="Michele Michaelis" userId="650312e1eb57f8b2" providerId="LiveId" clId="{D38B1C5D-485F-439F-856C-DCB74BD25699}" dt="2023-04-13T22:33:37.506" v="13069"/>
        <pc:sldMkLst>
          <pc:docMk/>
          <pc:sldMk cId="3705233118" sldId="279"/>
        </pc:sldMkLst>
        <pc:spChg chg="mod">
          <ac:chgData name="Michele Michaelis" userId="650312e1eb57f8b2" providerId="LiveId" clId="{D38B1C5D-485F-439F-856C-DCB74BD25699}" dt="2023-04-07T21:54:27.623" v="8245" actId="20577"/>
          <ac:spMkLst>
            <pc:docMk/>
            <pc:sldMk cId="3705233118" sldId="279"/>
            <ac:spMk id="3" creationId="{437D5F4E-A5CC-D876-F87B-09A64BF8212E}"/>
          </ac:spMkLst>
        </pc:spChg>
        <pc:picChg chg="mod">
          <ac:chgData name="Michele Michaelis" userId="650312e1eb57f8b2" providerId="LiveId" clId="{D38B1C5D-485F-439F-856C-DCB74BD25699}" dt="2023-04-13T22:33:37.506" v="13069"/>
          <ac:picMkLst>
            <pc:docMk/>
            <pc:sldMk cId="3705233118" sldId="279"/>
            <ac:picMk id="5" creationId="{2EB3EC52-4D9B-CA99-388A-ED9B7CBEE816}"/>
          </ac:picMkLst>
        </pc:picChg>
      </pc:sldChg>
      <pc:sldChg chg="modSp add mod">
        <pc:chgData name="Michele Michaelis" userId="650312e1eb57f8b2" providerId="LiveId" clId="{D38B1C5D-485F-439F-856C-DCB74BD25699}" dt="2023-04-13T22:33:33.240" v="13068"/>
        <pc:sldMkLst>
          <pc:docMk/>
          <pc:sldMk cId="3244901772" sldId="280"/>
        </pc:sldMkLst>
        <pc:spChg chg="mod">
          <ac:chgData name="Michele Michaelis" userId="650312e1eb57f8b2" providerId="LiveId" clId="{D38B1C5D-485F-439F-856C-DCB74BD25699}" dt="2023-04-07T21:54:33.621" v="8248" actId="20577"/>
          <ac:spMkLst>
            <pc:docMk/>
            <pc:sldMk cId="3244901772" sldId="280"/>
            <ac:spMk id="3" creationId="{437D5F4E-A5CC-D876-F87B-09A64BF8212E}"/>
          </ac:spMkLst>
        </pc:spChg>
        <pc:picChg chg="mod">
          <ac:chgData name="Michele Michaelis" userId="650312e1eb57f8b2" providerId="LiveId" clId="{D38B1C5D-485F-439F-856C-DCB74BD25699}" dt="2023-04-13T22:33:33.240" v="13068"/>
          <ac:picMkLst>
            <pc:docMk/>
            <pc:sldMk cId="3244901772" sldId="280"/>
            <ac:picMk id="5" creationId="{2EB3EC52-4D9B-CA99-388A-ED9B7CBEE816}"/>
          </ac:picMkLst>
        </pc:picChg>
      </pc:sldChg>
      <pc:sldChg chg="modSp add mod">
        <pc:chgData name="Michele Michaelis" userId="650312e1eb57f8b2" providerId="LiveId" clId="{D38B1C5D-485F-439F-856C-DCB74BD25699}" dt="2023-04-13T22:33:18.330" v="13067"/>
        <pc:sldMkLst>
          <pc:docMk/>
          <pc:sldMk cId="2450109006" sldId="281"/>
        </pc:sldMkLst>
        <pc:spChg chg="mod">
          <ac:chgData name="Michele Michaelis" userId="650312e1eb57f8b2" providerId="LiveId" clId="{D38B1C5D-485F-439F-856C-DCB74BD25699}" dt="2023-04-07T21:55:02.908" v="8347" actId="20577"/>
          <ac:spMkLst>
            <pc:docMk/>
            <pc:sldMk cId="2450109006" sldId="281"/>
            <ac:spMk id="3" creationId="{437D5F4E-A5CC-D876-F87B-09A64BF8212E}"/>
          </ac:spMkLst>
        </pc:spChg>
        <pc:picChg chg="mod">
          <ac:chgData name="Michele Michaelis" userId="650312e1eb57f8b2" providerId="LiveId" clId="{D38B1C5D-485F-439F-856C-DCB74BD25699}" dt="2023-04-13T22:33:18.330" v="13067"/>
          <ac:picMkLst>
            <pc:docMk/>
            <pc:sldMk cId="2450109006" sldId="281"/>
            <ac:picMk id="5" creationId="{2EB3EC52-4D9B-CA99-388A-ED9B7CBEE816}"/>
          </ac:picMkLst>
        </pc:picChg>
      </pc:sldChg>
      <pc:sldChg chg="addSp delSp modSp add mod ord">
        <pc:chgData name="Michele Michaelis" userId="650312e1eb57f8b2" providerId="LiveId" clId="{D38B1C5D-485F-439F-856C-DCB74BD25699}" dt="2023-04-13T22:36:25.830" v="13135" actId="20577"/>
        <pc:sldMkLst>
          <pc:docMk/>
          <pc:sldMk cId="708655269" sldId="282"/>
        </pc:sldMkLst>
        <pc:spChg chg="mod">
          <ac:chgData name="Michele Michaelis" userId="650312e1eb57f8b2" providerId="LiveId" clId="{D38B1C5D-485F-439F-856C-DCB74BD25699}" dt="2023-04-13T22:36:25.830" v="13135" actId="20577"/>
          <ac:spMkLst>
            <pc:docMk/>
            <pc:sldMk cId="708655269" sldId="282"/>
            <ac:spMk id="4" creationId="{716C4AAF-68C3-7824-2DC0-ED028CA6CB35}"/>
          </ac:spMkLst>
        </pc:spChg>
        <pc:spChg chg="del mod">
          <ac:chgData name="Michele Michaelis" userId="650312e1eb57f8b2" providerId="LiveId" clId="{D38B1C5D-485F-439F-856C-DCB74BD25699}" dt="2023-04-13T22:35:44.939" v="13081"/>
          <ac:spMkLst>
            <pc:docMk/>
            <pc:sldMk cId="708655269" sldId="282"/>
            <ac:spMk id="5" creationId="{D0FFF4BF-6CE6-4C4D-34B7-588262E65D02}"/>
          </ac:spMkLst>
        </pc:spChg>
        <pc:spChg chg="add mod">
          <ac:chgData name="Michele Michaelis" userId="650312e1eb57f8b2" providerId="LiveId" clId="{D38B1C5D-485F-439F-856C-DCB74BD25699}" dt="2023-04-13T22:36:05.235" v="13085" actId="1076"/>
          <ac:spMkLst>
            <pc:docMk/>
            <pc:sldMk cId="708655269" sldId="282"/>
            <ac:spMk id="6" creationId="{FCEEAD81-F2C2-0F4A-6029-8F8A505CB322}"/>
          </ac:spMkLst>
        </pc:spChg>
        <pc:picChg chg="mod">
          <ac:chgData name="Michele Michaelis" userId="650312e1eb57f8b2" providerId="LiveId" clId="{D38B1C5D-485F-439F-856C-DCB74BD25699}" dt="2023-04-13T22:32:55.134" v="13062"/>
          <ac:picMkLst>
            <pc:docMk/>
            <pc:sldMk cId="708655269" sldId="282"/>
            <ac:picMk id="2" creationId="{34FEC735-BE47-46D8-9606-4A3F87174F00}"/>
          </ac:picMkLst>
        </pc:picChg>
      </pc:sldChg>
      <pc:sldChg chg="addSp delSp modSp add mod">
        <pc:chgData name="Michele Michaelis" userId="650312e1eb57f8b2" providerId="LiveId" clId="{D38B1C5D-485F-439F-856C-DCB74BD25699}" dt="2023-04-13T22:33:12.501" v="13066"/>
        <pc:sldMkLst>
          <pc:docMk/>
          <pc:sldMk cId="2633404350" sldId="283"/>
        </pc:sldMkLst>
        <pc:spChg chg="mod">
          <ac:chgData name="Michele Michaelis" userId="650312e1eb57f8b2" providerId="LiveId" clId="{D38B1C5D-485F-439F-856C-DCB74BD25699}" dt="2023-04-08T21:14:54.506" v="9903" actId="1076"/>
          <ac:spMkLst>
            <pc:docMk/>
            <pc:sldMk cId="2633404350" sldId="283"/>
            <ac:spMk id="2" creationId="{DF7953C3-0F30-F18B-1DD9-BAA50210E725}"/>
          </ac:spMkLst>
        </pc:spChg>
        <pc:spChg chg="mod">
          <ac:chgData name="Michele Michaelis" userId="650312e1eb57f8b2" providerId="LiveId" clId="{D38B1C5D-485F-439F-856C-DCB74BD25699}" dt="2023-04-08T21:14:52.499" v="9902" actId="1076"/>
          <ac:spMkLst>
            <pc:docMk/>
            <pc:sldMk cId="2633404350" sldId="283"/>
            <ac:spMk id="3" creationId="{437D5F4E-A5CC-D876-F87B-09A64BF8212E}"/>
          </ac:spMkLst>
        </pc:spChg>
        <pc:spChg chg="mod">
          <ac:chgData name="Michele Michaelis" userId="650312e1eb57f8b2" providerId="LiveId" clId="{D38B1C5D-485F-439F-856C-DCB74BD25699}" dt="2023-04-08T21:13:16.522" v="9580" actId="20577"/>
          <ac:spMkLst>
            <pc:docMk/>
            <pc:sldMk cId="2633404350" sldId="283"/>
            <ac:spMk id="4" creationId="{F6417468-C685-A8CA-C938-98417AF5A1D3}"/>
          </ac:spMkLst>
        </pc:spChg>
        <pc:spChg chg="del">
          <ac:chgData name="Michele Michaelis" userId="650312e1eb57f8b2" providerId="LiveId" clId="{D38B1C5D-485F-439F-856C-DCB74BD25699}" dt="2023-04-08T21:06:13.404" v="9098" actId="21"/>
          <ac:spMkLst>
            <pc:docMk/>
            <pc:sldMk cId="2633404350" sldId="283"/>
            <ac:spMk id="6" creationId="{6FBC56D2-619C-3007-6DBF-960174292C02}"/>
          </ac:spMkLst>
        </pc:spChg>
        <pc:spChg chg="add del mod">
          <ac:chgData name="Michele Michaelis" userId="650312e1eb57f8b2" providerId="LiveId" clId="{D38B1C5D-485F-439F-856C-DCB74BD25699}" dt="2023-04-08T21:13:21.869" v="9581" actId="21"/>
          <ac:spMkLst>
            <pc:docMk/>
            <pc:sldMk cId="2633404350" sldId="283"/>
            <ac:spMk id="7" creationId="{8E548112-4565-B3B3-4BF7-4648D77833B9}"/>
          </ac:spMkLst>
        </pc:spChg>
        <pc:picChg chg="mod">
          <ac:chgData name="Michele Michaelis" userId="650312e1eb57f8b2" providerId="LiveId" clId="{D38B1C5D-485F-439F-856C-DCB74BD25699}" dt="2023-04-13T22:33:12.501" v="13066"/>
          <ac:picMkLst>
            <pc:docMk/>
            <pc:sldMk cId="2633404350" sldId="283"/>
            <ac:picMk id="5" creationId="{2EB3EC52-4D9B-CA99-388A-ED9B7CBEE816}"/>
          </ac:picMkLst>
        </pc:picChg>
      </pc:sldChg>
      <pc:sldChg chg="modSp add mod">
        <pc:chgData name="Michele Michaelis" userId="650312e1eb57f8b2" providerId="LiveId" clId="{D38B1C5D-485F-439F-856C-DCB74BD25699}" dt="2023-04-13T22:33:08.457" v="13065"/>
        <pc:sldMkLst>
          <pc:docMk/>
          <pc:sldMk cId="1605579607" sldId="284"/>
        </pc:sldMkLst>
        <pc:spChg chg="mod">
          <ac:chgData name="Michele Michaelis" userId="650312e1eb57f8b2" providerId="LiveId" clId="{D38B1C5D-485F-439F-856C-DCB74BD25699}" dt="2023-04-08T21:15:14.273" v="9917" actId="20577"/>
          <ac:spMkLst>
            <pc:docMk/>
            <pc:sldMk cId="1605579607" sldId="284"/>
            <ac:spMk id="2" creationId="{DF7953C3-0F30-F18B-1DD9-BAA50210E725}"/>
          </ac:spMkLst>
        </pc:spChg>
        <pc:picChg chg="mod">
          <ac:chgData name="Michele Michaelis" userId="650312e1eb57f8b2" providerId="LiveId" clId="{D38B1C5D-485F-439F-856C-DCB74BD25699}" dt="2023-04-13T22:33:08.457" v="13065"/>
          <ac:picMkLst>
            <pc:docMk/>
            <pc:sldMk cId="1605579607" sldId="284"/>
            <ac:picMk id="5" creationId="{2EB3EC52-4D9B-CA99-388A-ED9B7CBEE816}"/>
          </ac:picMkLst>
        </pc:picChg>
      </pc:sldChg>
      <pc:sldChg chg="modSp add">
        <pc:chgData name="Michele Michaelis" userId="650312e1eb57f8b2" providerId="LiveId" clId="{D38B1C5D-485F-439F-856C-DCB74BD25699}" dt="2023-04-13T22:33:04.457" v="13064"/>
        <pc:sldMkLst>
          <pc:docMk/>
          <pc:sldMk cId="3531592752" sldId="285"/>
        </pc:sldMkLst>
        <pc:picChg chg="mod">
          <ac:chgData name="Michele Michaelis" userId="650312e1eb57f8b2" providerId="LiveId" clId="{D38B1C5D-485F-439F-856C-DCB74BD25699}" dt="2023-04-13T22:33:04.457" v="13064"/>
          <ac:picMkLst>
            <pc:docMk/>
            <pc:sldMk cId="3531592752" sldId="285"/>
            <ac:picMk id="5" creationId="{2EB3EC52-4D9B-CA99-388A-ED9B7CBEE816}"/>
          </ac:picMkLst>
        </pc:picChg>
      </pc:sldChg>
      <pc:sldChg chg="delSp modSp add mod">
        <pc:chgData name="Michele Michaelis" userId="650312e1eb57f8b2" providerId="LiveId" clId="{D38B1C5D-485F-439F-856C-DCB74BD25699}" dt="2023-04-13T22:22:26.467" v="11585"/>
        <pc:sldMkLst>
          <pc:docMk/>
          <pc:sldMk cId="3042255498" sldId="286"/>
        </pc:sldMkLst>
        <pc:spChg chg="mod">
          <ac:chgData name="Michele Michaelis" userId="650312e1eb57f8b2" providerId="LiveId" clId="{D38B1C5D-485F-439F-856C-DCB74BD25699}" dt="2023-04-13T16:06:31.949" v="10107" actId="1076"/>
          <ac:spMkLst>
            <pc:docMk/>
            <pc:sldMk cId="3042255498" sldId="286"/>
            <ac:spMk id="3" creationId="{609AD618-4B89-9D08-3DAF-676BF347C505}"/>
          </ac:spMkLst>
        </pc:spChg>
        <pc:spChg chg="del">
          <ac:chgData name="Michele Michaelis" userId="650312e1eb57f8b2" providerId="LiveId" clId="{D38B1C5D-485F-439F-856C-DCB74BD25699}" dt="2023-04-13T16:06:23.955" v="10105" actId="21"/>
          <ac:spMkLst>
            <pc:docMk/>
            <pc:sldMk cId="3042255498" sldId="286"/>
            <ac:spMk id="4" creationId="{50D47FA6-3433-0171-7B68-FF88016355F3}"/>
          </ac:spMkLst>
        </pc:spChg>
        <pc:spChg chg="mod">
          <ac:chgData name="Michele Michaelis" userId="650312e1eb57f8b2" providerId="LiveId" clId="{D38B1C5D-485F-439F-856C-DCB74BD25699}" dt="2023-04-13T16:06:47.097" v="10109" actId="1076"/>
          <ac:spMkLst>
            <pc:docMk/>
            <pc:sldMk cId="3042255498" sldId="286"/>
            <ac:spMk id="6" creationId="{91E3609C-06C3-AF04-4805-10A36DD34E6E}"/>
          </ac:spMkLst>
        </pc:spChg>
        <pc:spChg chg="mod">
          <ac:chgData name="Michele Michaelis" userId="650312e1eb57f8b2" providerId="LiveId" clId="{D38B1C5D-485F-439F-856C-DCB74BD25699}" dt="2023-04-13T16:06:28.352" v="10106" actId="1076"/>
          <ac:spMkLst>
            <pc:docMk/>
            <pc:sldMk cId="3042255498" sldId="286"/>
            <ac:spMk id="7" creationId="{3989E3AD-57F1-D813-5845-F1181D6A42FC}"/>
          </ac:spMkLst>
        </pc:spChg>
        <pc:spChg chg="mod">
          <ac:chgData name="Michele Michaelis" userId="650312e1eb57f8b2" providerId="LiveId" clId="{D38B1C5D-485F-439F-856C-DCB74BD25699}" dt="2023-04-13T16:09:29.144" v="10241" actId="20577"/>
          <ac:spMkLst>
            <pc:docMk/>
            <pc:sldMk cId="3042255498" sldId="286"/>
            <ac:spMk id="12" creationId="{05C3677D-A51B-02B8-B538-33E2EF7E9406}"/>
          </ac:spMkLst>
        </pc:spChg>
        <pc:picChg chg="mod">
          <ac:chgData name="Michele Michaelis" userId="650312e1eb57f8b2" providerId="LiveId" clId="{D38B1C5D-485F-439F-856C-DCB74BD25699}" dt="2023-04-13T22:22:26.467" v="11585"/>
          <ac:picMkLst>
            <pc:docMk/>
            <pc:sldMk cId="3042255498" sldId="286"/>
            <ac:picMk id="5" creationId="{2EB3EC52-4D9B-CA99-388A-ED9B7CBEE816}"/>
          </ac:picMkLst>
        </pc:picChg>
      </pc:sldChg>
      <pc:sldChg chg="addSp modSp add mod">
        <pc:chgData name="Michele Michaelis" userId="650312e1eb57f8b2" providerId="LiveId" clId="{D38B1C5D-485F-439F-856C-DCB74BD25699}" dt="2023-04-13T22:22:41.246" v="11586"/>
        <pc:sldMkLst>
          <pc:docMk/>
          <pc:sldMk cId="2582229025" sldId="287"/>
        </pc:sldMkLst>
        <pc:spChg chg="add mod">
          <ac:chgData name="Michele Michaelis" userId="650312e1eb57f8b2" providerId="LiveId" clId="{D38B1C5D-485F-439F-856C-DCB74BD25699}" dt="2023-04-13T16:07:52.130" v="10160" actId="1076"/>
          <ac:spMkLst>
            <pc:docMk/>
            <pc:sldMk cId="2582229025" sldId="287"/>
            <ac:spMk id="4" creationId="{6A91E96F-84D0-2996-A780-A1443FD09A8D}"/>
          </ac:spMkLst>
        </pc:spChg>
        <pc:spChg chg="mod">
          <ac:chgData name="Michele Michaelis" userId="650312e1eb57f8b2" providerId="LiveId" clId="{D38B1C5D-485F-439F-856C-DCB74BD25699}" dt="2023-04-13T16:09:51.094" v="10273" actId="20577"/>
          <ac:spMkLst>
            <pc:docMk/>
            <pc:sldMk cId="2582229025" sldId="287"/>
            <ac:spMk id="12" creationId="{05C3677D-A51B-02B8-B538-33E2EF7E9406}"/>
          </ac:spMkLst>
        </pc:spChg>
        <pc:picChg chg="mod">
          <ac:chgData name="Michele Michaelis" userId="650312e1eb57f8b2" providerId="LiveId" clId="{D38B1C5D-485F-439F-856C-DCB74BD25699}" dt="2023-04-13T22:22:41.246" v="11586"/>
          <ac:picMkLst>
            <pc:docMk/>
            <pc:sldMk cId="2582229025" sldId="287"/>
            <ac:picMk id="5" creationId="{2EB3EC52-4D9B-CA99-388A-ED9B7CBEE816}"/>
          </ac:picMkLst>
        </pc:picChg>
      </pc:sldChg>
      <pc:sldChg chg="delSp modSp add mod">
        <pc:chgData name="Michele Michaelis" userId="650312e1eb57f8b2" providerId="LiveId" clId="{D38B1C5D-485F-439F-856C-DCB74BD25699}" dt="2023-04-13T22:22:47.663" v="11587"/>
        <pc:sldMkLst>
          <pc:docMk/>
          <pc:sldMk cId="1874622586" sldId="288"/>
        </pc:sldMkLst>
        <pc:spChg chg="del">
          <ac:chgData name="Michele Michaelis" userId="650312e1eb57f8b2" providerId="LiveId" clId="{D38B1C5D-485F-439F-856C-DCB74BD25699}" dt="2023-04-13T16:08:02.596" v="10162" actId="21"/>
          <ac:spMkLst>
            <pc:docMk/>
            <pc:sldMk cId="1874622586" sldId="288"/>
            <ac:spMk id="4" creationId="{6A91E96F-84D0-2996-A780-A1443FD09A8D}"/>
          </ac:spMkLst>
        </pc:spChg>
        <pc:spChg chg="mod">
          <ac:chgData name="Michele Michaelis" userId="650312e1eb57f8b2" providerId="LiveId" clId="{D38B1C5D-485F-439F-856C-DCB74BD25699}" dt="2023-04-13T16:10:19.571" v="10309" actId="313"/>
          <ac:spMkLst>
            <pc:docMk/>
            <pc:sldMk cId="1874622586" sldId="288"/>
            <ac:spMk id="12" creationId="{05C3677D-A51B-02B8-B538-33E2EF7E9406}"/>
          </ac:spMkLst>
        </pc:spChg>
        <pc:picChg chg="mod">
          <ac:chgData name="Michele Michaelis" userId="650312e1eb57f8b2" providerId="LiveId" clId="{D38B1C5D-485F-439F-856C-DCB74BD25699}" dt="2023-04-13T22:22:47.663" v="11587"/>
          <ac:picMkLst>
            <pc:docMk/>
            <pc:sldMk cId="1874622586" sldId="288"/>
            <ac:picMk id="5" creationId="{2EB3EC52-4D9B-CA99-388A-ED9B7CBEE816}"/>
          </ac:picMkLst>
        </pc:picChg>
      </pc:sldChg>
      <pc:sldChg chg="modSp add mod ord">
        <pc:chgData name="Michele Michaelis" userId="650312e1eb57f8b2" providerId="LiveId" clId="{D38B1C5D-485F-439F-856C-DCB74BD25699}" dt="2023-04-13T22:22:57.520" v="11588"/>
        <pc:sldMkLst>
          <pc:docMk/>
          <pc:sldMk cId="41368236" sldId="289"/>
        </pc:sldMkLst>
        <pc:spChg chg="mod">
          <ac:chgData name="Michele Michaelis" userId="650312e1eb57f8b2" providerId="LiveId" clId="{D38B1C5D-485F-439F-856C-DCB74BD25699}" dt="2023-04-13T16:08:22.383" v="10172" actId="20577"/>
          <ac:spMkLst>
            <pc:docMk/>
            <pc:sldMk cId="41368236" sldId="289"/>
            <ac:spMk id="4" creationId="{6A91E96F-84D0-2996-A780-A1443FD09A8D}"/>
          </ac:spMkLst>
        </pc:spChg>
        <pc:spChg chg="mod">
          <ac:chgData name="Michele Michaelis" userId="650312e1eb57f8b2" providerId="LiveId" clId="{D38B1C5D-485F-439F-856C-DCB74BD25699}" dt="2023-04-13T16:08:54.411" v="10207" actId="313"/>
          <ac:spMkLst>
            <pc:docMk/>
            <pc:sldMk cId="41368236" sldId="289"/>
            <ac:spMk id="12" creationId="{05C3677D-A51B-02B8-B538-33E2EF7E9406}"/>
          </ac:spMkLst>
        </pc:spChg>
        <pc:picChg chg="mod">
          <ac:chgData name="Michele Michaelis" userId="650312e1eb57f8b2" providerId="LiveId" clId="{D38B1C5D-485F-439F-856C-DCB74BD25699}" dt="2023-04-13T22:22:57.520" v="11588"/>
          <ac:picMkLst>
            <pc:docMk/>
            <pc:sldMk cId="41368236" sldId="289"/>
            <ac:picMk id="5" creationId="{2EB3EC52-4D9B-CA99-388A-ED9B7CBEE8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22035-1C4C-4D38-A0B7-661758937C1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F580B-0EC7-49C6-8BE6-B786DFFA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8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E3FE-0FC3-F85C-A458-35D5CC7F4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E1B1C-54A0-3250-DE57-E6F524A29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B3B13-FBC0-D924-0ED7-4643C991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3422-9687-4B0B-AEDF-E131CD763BAC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DCF5A-6586-F929-A137-8FB576BA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188FD-3299-4B3B-E770-373724F6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A96B3-4D98-3363-DBB4-585ED5AA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B8EF6-32BC-5F55-A2B0-297362188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918CD-9E59-619C-355B-4A0E5B22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C730-40D8-44D5-BCD1-8ECAB7F2BEC8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271DD-6AEA-53AA-D615-7CA7A2D5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68C4D-F96A-E593-2957-4E341DFC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82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6A70E2-61AD-AC18-970B-00762758A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4CDB0-7F6C-2F98-718A-6BDF028C4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0C37C-9367-8749-A0DA-C82E8623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1FCE-00BB-4071-90F7-44AA403D6352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C3339-3CDA-863D-CE63-E609BD76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598C2-D7AB-338D-AA69-0571A9B7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42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0B53-E177-5522-A424-E2C248F3A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66A9-C6A1-516C-47F6-DEE0747F7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0D5F5-30F9-292E-CC20-9E08793E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45F9-A6D5-43AC-ADF4-5C459448D7FC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33AF3-CFDC-2F5B-0384-F53C74BE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B84EF-BA74-2202-9DC4-51AD9022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7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F352-F64E-2EFF-BD1B-C7C7E852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09FEE-8EC3-5A25-6A1C-9BC91346E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B5042-C4EC-C946-4A0E-BC6C66C8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02E-F451-4582-8E70-1E4F77F08DBC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FD0C7-725A-196F-2553-A0E68D863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D3C46-0689-E6FF-26E8-CAD857712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87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116C-9163-111C-15B3-7ACC9B2A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B3FAB-9DAF-2CA2-6DEA-70648021C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924BC-AB1D-129F-3EB4-EA46E382B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06AA2-2B33-688B-4F8D-72683FD7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EB45-BD26-43CE-899E-4A3B3FF6A200}" type="datetime1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B2D53-AC82-626B-2309-2E20C557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E74DE-06EE-3BA3-1364-44C6BE21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7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90957-8F53-484A-AE66-7559A416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6B6CE-A896-D171-68D9-6A3BB3EB8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AB4CD-77B1-5745-D218-54AC20DE1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558D8-75E8-E284-09BA-3FFD5EABC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866EE-9256-3ADB-4750-468622F16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FF9EF-F3E0-17A1-76E0-77EEA8A7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A13A-7EA1-4D52-9D92-085FE30C421D}" type="datetime1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A0591-DD61-2DE9-6CD3-80658A71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0B302-0996-86EA-5082-91BB91F8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4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955-9DC3-A739-2950-02A944C9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E1006-A13E-2302-E19D-7C4D6534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9177-A702-4F23-A14C-D2404487BCC6}" type="datetime1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C2B73-A304-6C14-C5DE-A633A6D6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4D154-84C8-A8D1-6627-BC39FFD6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62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3B455-11BE-DF74-96B9-3B509CCE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A28F-8393-4371-B9C3-919F6CACB684}" type="datetime1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12385-2A19-D985-4966-7604F919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5A45B-1E71-095F-C120-2F4997C1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00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4B71-DD90-F60D-D2D7-59A6E4F8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0018-7F45-BA12-6A83-C83B072F1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934EA-6FFE-4297-122E-B3D5F1CAC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F0CBD-8C3D-98CE-8A7D-AD33B198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E83C-4416-408C-ADB4-DC8DE67423FF}" type="datetime1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31201-86B4-52C9-9564-6972AC80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7C34D-2BDF-1DB6-659A-FD093593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47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497B-B655-D196-7AEF-7D487974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FC64D3-D42B-C18A-70EF-35A002914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6C220-3EFA-F1CA-42FD-AA4E80F10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D64C0-BDB9-8B4A-D2A7-AB47B5F1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EA59-24E2-4177-81B6-E728625E4978}" type="datetime1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40506-A4A9-02C5-EFD0-4D78336E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A9ADA-F270-C079-4C4C-7BAAFB86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6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BE10D-6623-A505-5BBE-76141D12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0D125-7A72-9834-F62D-C3564AF0E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C9443-9454-6ACD-03AC-9709623B6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A7A9C-1F50-4006-8E0B-2E7E8DF3C023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308E4-C33E-EB84-4C5D-1DFFE4F13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D02F7-3EA0-F51C-B0B5-7E31A09F4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B811-66A6-474A-B808-6F5780C65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book-embossing-ornament-embossed-empty-book-cover-front-and-back-covers-wallpaper-aknwh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pgplayground.com/?post_type=game&amp;p=106646&amp;mode=play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pixabay.com/en/paper-background-texture-template-250038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pixabay.com/en/paper-background-texture-template-250038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hyperlink" Target="https://pixabay.com/en/paper-background-texture-template-250038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hyperlink" Target="https://pixabay.com/en/paper-background-texture-template-250038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en/paper-background-texture-template-250038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DA4652-F292-812B-6F03-C5E18F20B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5400" y="36928"/>
            <a:ext cx="9653461" cy="6821072"/>
          </a:xfrm>
          <a:prstGeom prst="rect">
            <a:avLst/>
          </a:prstGeom>
        </p:spPr>
      </p:pic>
      <p:sp>
        <p:nvSpPr>
          <p:cNvPr id="6" name="Plaque 5">
            <a:extLst>
              <a:ext uri="{FF2B5EF4-FFF2-40B4-BE49-F238E27FC236}">
                <a16:creationId xmlns:a16="http://schemas.microsoft.com/office/drawing/2014/main" id="{4687BF00-311D-E46E-7CB0-EF0C48D379A2}"/>
              </a:ext>
            </a:extLst>
          </p:cNvPr>
          <p:cNvSpPr/>
          <p:nvPr/>
        </p:nvSpPr>
        <p:spPr>
          <a:xfrm rot="20501839">
            <a:off x="2456330" y="1604683"/>
            <a:ext cx="2617694" cy="1120588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The Book of Mathematical Legends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DE26E0-6810-D90F-C2EB-83A1975C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8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Plaque 1">
            <a:extLst>
              <a:ext uri="{FF2B5EF4-FFF2-40B4-BE49-F238E27FC236}">
                <a16:creationId xmlns:a16="http://schemas.microsoft.com/office/drawing/2014/main" id="{30C52D60-070C-8310-1DF4-F44B7EE150D5}"/>
              </a:ext>
            </a:extLst>
          </p:cNvPr>
          <p:cNvSpPr/>
          <p:nvPr/>
        </p:nvSpPr>
        <p:spPr>
          <a:xfrm>
            <a:off x="1191010" y="1056273"/>
            <a:ext cx="1981200" cy="1104900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Evil Distractors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9AD618-4B89-9D08-3DAF-676BF347C505}"/>
              </a:ext>
            </a:extLst>
          </p:cNvPr>
          <p:cNvSpPr/>
          <p:nvPr/>
        </p:nvSpPr>
        <p:spPr>
          <a:xfrm>
            <a:off x="3934208" y="1266636"/>
            <a:ext cx="3461746" cy="2315714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 place a screen shot of an Evil Distractors before dividing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E3609C-06C3-AF04-4805-10A36DD34E6E}"/>
              </a:ext>
            </a:extLst>
          </p:cNvPr>
          <p:cNvSpPr/>
          <p:nvPr/>
        </p:nvSpPr>
        <p:spPr>
          <a:xfrm>
            <a:off x="8251327" y="4223198"/>
            <a:ext cx="3461746" cy="2315714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 place a screen shot of an Evil Distractors before dividing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9E3AD-57F1-D813-5845-F1181D6A42FC}"/>
              </a:ext>
            </a:extLst>
          </p:cNvPr>
          <p:cNvSpPr txBox="1"/>
          <p:nvPr/>
        </p:nvSpPr>
        <p:spPr>
          <a:xfrm>
            <a:off x="3934208" y="702172"/>
            <a:ext cx="374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80000"/>
                </a:solidFill>
              </a:rPr>
              <a:t>4/4 or the whole swarm faced me</a:t>
            </a:r>
            <a:r>
              <a:rPr lang="en-US" dirty="0"/>
              <a:t>!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3677D-A51B-02B8-B538-33E2EF7E9406}"/>
              </a:ext>
            </a:extLst>
          </p:cNvPr>
          <p:cNvSpPr txBox="1"/>
          <p:nvPr/>
        </p:nvSpPr>
        <p:spPr>
          <a:xfrm>
            <a:off x="8412670" y="3702337"/>
            <a:ext cx="451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80000"/>
                </a:solidFill>
              </a:rPr>
              <a:t>So I  defeated  4/4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68D533-4ED1-79EB-575B-50D8692A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1E96F-84D0-2996-A780-A1443FD09A8D}"/>
              </a:ext>
            </a:extLst>
          </p:cNvPr>
          <p:cNvSpPr txBox="1"/>
          <p:nvPr/>
        </p:nvSpPr>
        <p:spPr>
          <a:xfrm>
            <a:off x="905435" y="5971162"/>
            <a:ext cx="500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Important: 4/ 4 is the same as: __________</a:t>
            </a:r>
          </a:p>
        </p:txBody>
      </p:sp>
    </p:spTree>
    <p:extLst>
      <p:ext uri="{BB962C8B-B14F-4D97-AF65-F5344CB8AC3E}">
        <p14:creationId xmlns:p14="http://schemas.microsoft.com/office/powerpoint/2010/main" val="41368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EDB320-3D87-B70E-7B8D-C2B58D48B8FE}"/>
              </a:ext>
            </a:extLst>
          </p:cNvPr>
          <p:cNvSpPr/>
          <p:nvPr/>
        </p:nvSpPr>
        <p:spPr>
          <a:xfrm>
            <a:off x="2008094" y="2994212"/>
            <a:ext cx="1675547" cy="2436736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places a screen-shot of a denominate dragon here</a:t>
            </a: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1816652" y="1000124"/>
            <a:ext cx="2065066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Denominator Dragon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48ED0-7471-266A-D1FC-7FB63324B967}"/>
              </a:ext>
            </a:extLst>
          </p:cNvPr>
          <p:cNvSpPr txBox="1"/>
          <p:nvPr/>
        </p:nvSpPr>
        <p:spPr>
          <a:xfrm>
            <a:off x="4219619" y="699419"/>
            <a:ext cx="7817223" cy="499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Why are the denominator dragons a problem?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>
              <a:solidFill>
                <a:srgbClr val="58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0AEE8-A8F6-AE9B-2648-D085D60C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98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EDB320-3D87-B70E-7B8D-C2B58D48B8FE}"/>
              </a:ext>
            </a:extLst>
          </p:cNvPr>
          <p:cNvSpPr/>
          <p:nvPr/>
        </p:nvSpPr>
        <p:spPr>
          <a:xfrm>
            <a:off x="1816652" y="2994212"/>
            <a:ext cx="1993348" cy="2436736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Student places a picture of a garden sprite to be found in the garden of grit. </a:t>
            </a: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1816652" y="1000124"/>
            <a:ext cx="2065066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Garden of Grit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26A1D-A38E-2D4F-55D4-3A3CFE1E3059}"/>
              </a:ext>
            </a:extLst>
          </p:cNvPr>
          <p:cNvSpPr txBox="1"/>
          <p:nvPr/>
        </p:nvSpPr>
        <p:spPr>
          <a:xfrm>
            <a:off x="4219619" y="699419"/>
            <a:ext cx="7817223" cy="444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There are four garden sprites living in the Garden of Grit. Here are their names and how they prepared me for the game.</a:t>
            </a:r>
          </a:p>
          <a:p>
            <a:pPr>
              <a:lnSpc>
                <a:spcPct val="200000"/>
              </a:lnSpc>
            </a:pPr>
            <a:endParaRPr lang="en-US" b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       Name                                       How this sprite helped me.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1. 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2.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3.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4.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23EE-DB37-7EB9-DC2C-A2C3D959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2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EDB320-3D87-B70E-7B8D-C2B58D48B8FE}"/>
              </a:ext>
            </a:extLst>
          </p:cNvPr>
          <p:cNvSpPr/>
          <p:nvPr/>
        </p:nvSpPr>
        <p:spPr>
          <a:xfrm>
            <a:off x="1816652" y="2994212"/>
            <a:ext cx="1993348" cy="2436736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places a screenshot of </a:t>
            </a:r>
            <a:r>
              <a:rPr lang="en-US" dirty="0" err="1"/>
              <a:t>Atomium</a:t>
            </a:r>
            <a:r>
              <a:rPr lang="en-US" dirty="0"/>
              <a:t> Junior here</a:t>
            </a: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1816652" y="1000124"/>
            <a:ext cx="2065066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Atomium</a:t>
            </a:r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 Junior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8E6A5-C457-080D-989B-47B92BE9B7CA}"/>
              </a:ext>
            </a:extLst>
          </p:cNvPr>
          <p:cNvSpPr txBox="1"/>
          <p:nvPr/>
        </p:nvSpPr>
        <p:spPr>
          <a:xfrm>
            <a:off x="4219619" y="699419"/>
            <a:ext cx="7817223" cy="111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 How do you think </a:t>
            </a:r>
            <a:r>
              <a:rPr lang="en-US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Atomium</a:t>
            </a:r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 Junior get named?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Hint: Research the Worlds Fair in Brussels in 1958.</a:t>
            </a:r>
            <a:endParaRPr lang="en-US" dirty="0">
              <a:solidFill>
                <a:srgbClr val="58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D9673-D765-799E-5A23-2BB45CF6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843BF-5991-CC30-D242-212883F2657A}"/>
              </a:ext>
            </a:extLst>
          </p:cNvPr>
          <p:cNvSpPr txBox="1"/>
          <p:nvPr/>
        </p:nvSpPr>
        <p:spPr>
          <a:xfrm>
            <a:off x="4219619" y="2417837"/>
            <a:ext cx="7076660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536809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64346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2300745" y="74114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 Queens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56D2-619C-3007-6DBF-960174292C02}"/>
              </a:ext>
            </a:extLst>
          </p:cNvPr>
          <p:cNvSpPr txBox="1"/>
          <p:nvPr/>
        </p:nvSpPr>
        <p:spPr>
          <a:xfrm>
            <a:off x="64346" y="1447921"/>
            <a:ext cx="12192000" cy="89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b="1" i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Iroas</a:t>
            </a:r>
            <a:r>
              <a:rPr lang="en-US" sz="1400" b="1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 must bring the Queen everything on her list to help save the Kingdom of </a:t>
            </a:r>
            <a:r>
              <a:rPr lang="en-US" sz="1400" b="1" i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r>
              <a:rPr lang="en-US" sz="1400" b="1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. </a:t>
            </a:r>
          </a:p>
          <a:p>
            <a:pPr algn="ctr">
              <a:lnSpc>
                <a:spcPct val="200000"/>
              </a:lnSpc>
            </a:pPr>
            <a:r>
              <a:rPr lang="en-US" sz="1400" b="1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Check off the items as you earn them!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16643F-4610-F47F-F57F-E8271C0A6124}"/>
              </a:ext>
            </a:extLst>
          </p:cNvPr>
          <p:cNvSpPr txBox="1"/>
          <p:nvPr/>
        </p:nvSpPr>
        <p:spPr>
          <a:xfrm>
            <a:off x="737523" y="2508061"/>
            <a:ext cx="39684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One Wooden Key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 One Bronze Key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One  Silver Key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One Gold Key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Four Screenshots 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A screenshot that shows ¼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A  screenshot that shows ½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A screenshot that shows ¾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A image that shows </a:t>
            </a:r>
            <a:r>
              <a:rPr lang="en-US" sz="9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4/4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580000"/>
              </a:solidFill>
            </a:endParaRPr>
          </a:p>
          <a:p>
            <a:pPr>
              <a:lnSpc>
                <a:spcPct val="20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2EFE2D-CF91-4835-4C75-8CA6D70947E3}"/>
              </a:ext>
            </a:extLst>
          </p:cNvPr>
          <p:cNvSpPr txBox="1"/>
          <p:nvPr/>
        </p:nvSpPr>
        <p:spPr>
          <a:xfrm>
            <a:off x="7486003" y="2413337"/>
            <a:ext cx="3818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b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4 Garden Sprite Tokens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b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4 Gold Bars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b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 Necklace of Strength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b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 Necklace of Healing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b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 Necklace of Protection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b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 Silver Star Necklace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b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b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8D7FE3-CBC9-73C4-7051-1FCA40CA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71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1816652" y="1000124"/>
            <a:ext cx="8170030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Click Here to Begin the Journey!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4863A-C725-0316-F6BF-4309723EDBFB}"/>
              </a:ext>
            </a:extLst>
          </p:cNvPr>
          <p:cNvSpPr txBox="1"/>
          <p:nvPr/>
        </p:nvSpPr>
        <p:spPr>
          <a:xfrm>
            <a:off x="2949388" y="3091934"/>
            <a:ext cx="6293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Fractions and Dragons – Experimental Version – RPG Playground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4482E2-AE40-8AFE-CA05-D919E1FA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03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401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A Screen-Shot Illustrating 1/4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56D2-619C-3007-6DBF-960174292C02}"/>
              </a:ext>
            </a:extLst>
          </p:cNvPr>
          <p:cNvSpPr txBox="1"/>
          <p:nvPr/>
        </p:nvSpPr>
        <p:spPr>
          <a:xfrm>
            <a:off x="0" y="1959481"/>
            <a:ext cx="12192000" cy="89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b="1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Cut and Paste a screen shot from your </a:t>
            </a:r>
            <a:r>
              <a:rPr lang="en-US" sz="1400" b="1" i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adventers</a:t>
            </a:r>
            <a:r>
              <a:rPr lang="en-US" sz="1400" b="1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 in the Kingdom of </a:t>
            </a:r>
            <a:r>
              <a:rPr lang="en-US" sz="1400" b="1" i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endParaRPr lang="en-US" sz="1400" b="1" i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1400" b="1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Describe how the screen shot shows and example of ¼.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164151-259C-A693-9475-8BC0018535D5}"/>
              </a:ext>
            </a:extLst>
          </p:cNvPr>
          <p:cNvSpPr/>
          <p:nvPr/>
        </p:nvSpPr>
        <p:spPr>
          <a:xfrm>
            <a:off x="806823" y="3172407"/>
            <a:ext cx="5289177" cy="3195359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the screenshot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D5F4E-A5CC-D876-F87B-09A64BF8212E}"/>
              </a:ext>
            </a:extLst>
          </p:cNvPr>
          <p:cNvSpPr txBox="1"/>
          <p:nvPr/>
        </p:nvSpPr>
        <p:spPr>
          <a:xfrm>
            <a:off x="6723529" y="3172407"/>
            <a:ext cx="4545106" cy="332398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Describe how your picture illustrates 1/4 or 1 out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of four here: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4266E-A59B-A99F-331D-2455C60B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15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401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A Screen-Shot Illustrating 2/4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56D2-619C-3007-6DBF-960174292C02}"/>
              </a:ext>
            </a:extLst>
          </p:cNvPr>
          <p:cNvSpPr txBox="1"/>
          <p:nvPr/>
        </p:nvSpPr>
        <p:spPr>
          <a:xfrm>
            <a:off x="0" y="1959481"/>
            <a:ext cx="12192000" cy="89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Cut and Paste a screen shot from your </a:t>
            </a:r>
            <a:r>
              <a:rPr lang="en-US" sz="1400" i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adventers</a:t>
            </a: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 in the Kingdom of </a:t>
            </a:r>
            <a:r>
              <a:rPr lang="en-US" sz="1400" i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endParaRPr lang="en-US" sz="1400" i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Describe how the screen shot shows and example of ¼.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164151-259C-A693-9475-8BC0018535D5}"/>
              </a:ext>
            </a:extLst>
          </p:cNvPr>
          <p:cNvSpPr/>
          <p:nvPr/>
        </p:nvSpPr>
        <p:spPr>
          <a:xfrm>
            <a:off x="806823" y="3172407"/>
            <a:ext cx="5289177" cy="3195359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the screenshot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D5F4E-A5CC-D876-F87B-09A64BF8212E}"/>
              </a:ext>
            </a:extLst>
          </p:cNvPr>
          <p:cNvSpPr txBox="1"/>
          <p:nvPr/>
        </p:nvSpPr>
        <p:spPr>
          <a:xfrm>
            <a:off x="6723529" y="3172407"/>
            <a:ext cx="4545106" cy="332398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Describe how your picture illustrates 2/4 or 2 out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of 4 here: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9DB25-317F-9245-356C-F141D6B8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02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401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A Screen-Shot Illustrating 3/4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56D2-619C-3007-6DBF-960174292C02}"/>
              </a:ext>
            </a:extLst>
          </p:cNvPr>
          <p:cNvSpPr txBox="1"/>
          <p:nvPr/>
        </p:nvSpPr>
        <p:spPr>
          <a:xfrm>
            <a:off x="0" y="1959481"/>
            <a:ext cx="12192000" cy="89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Cut and Paste a screen shot from the Kingdom of </a:t>
            </a:r>
            <a:r>
              <a:rPr lang="en-US" sz="1400" i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endParaRPr lang="en-US" sz="1400" i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Describe how the screen shot shows and example of ¼.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164151-259C-A693-9475-8BC0018535D5}"/>
              </a:ext>
            </a:extLst>
          </p:cNvPr>
          <p:cNvSpPr/>
          <p:nvPr/>
        </p:nvSpPr>
        <p:spPr>
          <a:xfrm>
            <a:off x="806823" y="3172407"/>
            <a:ext cx="5289177" cy="3195359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the screenshot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D5F4E-A5CC-D876-F87B-09A64BF8212E}"/>
              </a:ext>
            </a:extLst>
          </p:cNvPr>
          <p:cNvSpPr txBox="1"/>
          <p:nvPr/>
        </p:nvSpPr>
        <p:spPr>
          <a:xfrm>
            <a:off x="6723529" y="3172407"/>
            <a:ext cx="4545106" cy="332398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Describe how your picture illustrates3/4 or 3 out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of 4 here: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223EF-0691-67C8-AEAC-1B741B44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11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401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A Screen-Shot Illustrating 4/4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56D2-619C-3007-6DBF-960174292C02}"/>
              </a:ext>
            </a:extLst>
          </p:cNvPr>
          <p:cNvSpPr txBox="1"/>
          <p:nvPr/>
        </p:nvSpPr>
        <p:spPr>
          <a:xfrm>
            <a:off x="0" y="1959481"/>
            <a:ext cx="12192000" cy="89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Cut and Paste a screen shot from the Kingdom of </a:t>
            </a:r>
            <a:r>
              <a:rPr lang="en-US" sz="1400" i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endParaRPr lang="en-US" sz="1400" i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Describe how the screen shot shows and example of ¼.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164151-259C-A693-9475-8BC0018535D5}"/>
              </a:ext>
            </a:extLst>
          </p:cNvPr>
          <p:cNvSpPr/>
          <p:nvPr/>
        </p:nvSpPr>
        <p:spPr>
          <a:xfrm>
            <a:off x="806823" y="3172407"/>
            <a:ext cx="5289177" cy="3195359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the screenshot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D5F4E-A5CC-D876-F87B-09A64BF8212E}"/>
              </a:ext>
            </a:extLst>
          </p:cNvPr>
          <p:cNvSpPr txBox="1"/>
          <p:nvPr/>
        </p:nvSpPr>
        <p:spPr>
          <a:xfrm>
            <a:off x="6723529" y="3172407"/>
            <a:ext cx="4545106" cy="332398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Describe how your picture illustrates 4/4 or 4 out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of four here: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C4689-944C-0294-F4EB-49941FEC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7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8000"/>
                    </a14:imgEffect>
                    <a14:imgEffect>
                      <a14:saturation sat="400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35859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C92E8B-1402-8496-0FA5-DAFC9B335D32}"/>
              </a:ext>
            </a:extLst>
          </p:cNvPr>
          <p:cNvSpPr txBox="1"/>
          <p:nvPr/>
        </p:nvSpPr>
        <p:spPr>
          <a:xfrm>
            <a:off x="-71718" y="586909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Written by: (Student’s Name), a Mathematical Hero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75F455-EC30-1081-B66F-F3329A615A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2" t="16863" r="26471" b="28235"/>
          <a:stretch/>
        </p:blipFill>
        <p:spPr>
          <a:xfrm>
            <a:off x="3316941" y="2136537"/>
            <a:ext cx="5764306" cy="3448731"/>
          </a:xfrm>
          <a:prstGeom prst="rect">
            <a:avLst/>
          </a:prstGeom>
          <a:ln w="228600" cap="sq" cmpd="thickThin">
            <a:solidFill>
              <a:srgbClr val="58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BD74E7-F72D-E2BF-472C-85CB4AA422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6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634" y="2501409"/>
            <a:ext cx="1498235" cy="2786715"/>
          </a:xfrm>
          <a:prstGeom prst="rect">
            <a:avLst/>
          </a:prstGeom>
          <a:ln w="228600" cap="sq" cmpd="thickThin">
            <a:solidFill>
              <a:srgbClr val="58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A3C85625-9C79-DA80-8A18-B3C395D2C133}"/>
              </a:ext>
            </a:extLst>
          </p:cNvPr>
          <p:cNvSpPr/>
          <p:nvPr/>
        </p:nvSpPr>
        <p:spPr>
          <a:xfrm>
            <a:off x="1251283" y="253638"/>
            <a:ext cx="10010273" cy="170046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33FCA-3BFB-4F62-B7F6-86956915575E}"/>
              </a:ext>
            </a:extLst>
          </p:cNvPr>
          <p:cNvSpPr txBox="1"/>
          <p:nvPr/>
        </p:nvSpPr>
        <p:spPr>
          <a:xfrm>
            <a:off x="0" y="681318"/>
            <a:ext cx="121202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The Book of Mathematical Legends </a:t>
            </a:r>
          </a:p>
          <a:p>
            <a:pPr algn="ctr"/>
            <a:r>
              <a:rPr lang="en-US" sz="2800" dirty="0">
                <a:latin typeface="Bookman Old Style" panose="02050604050505020204" pitchFamily="18" charset="0"/>
              </a:rPr>
              <a:t>Fractions and Dragons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5CC4D0-D703-1A9D-C309-CF868A0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34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401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Dividing the Evil Distractors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56D2-619C-3007-6DBF-960174292C02}"/>
              </a:ext>
            </a:extLst>
          </p:cNvPr>
          <p:cNvSpPr txBox="1"/>
          <p:nvPr/>
        </p:nvSpPr>
        <p:spPr>
          <a:xfrm>
            <a:off x="0" y="1959481"/>
            <a:ext cx="12192000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Cut and paste two different screen-shot. </a:t>
            </a:r>
          </a:p>
          <a:p>
            <a:pPr marL="342900" indent="-342900" algn="ctr">
              <a:lnSpc>
                <a:spcPct val="200000"/>
              </a:lnSpc>
              <a:buAutoNum type="arabicPeriod"/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A swarm of Evil Distractors before you defeat them . </a:t>
            </a:r>
          </a:p>
          <a:p>
            <a:pPr marL="342900" indent="-342900" algn="ctr">
              <a:lnSpc>
                <a:spcPct val="200000"/>
              </a:lnSpc>
              <a:buAutoNum type="arabicPeriod"/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 A swarm of Evil Distractors after you divided them.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164151-259C-A693-9475-8BC0018535D5}"/>
              </a:ext>
            </a:extLst>
          </p:cNvPr>
          <p:cNvSpPr/>
          <p:nvPr/>
        </p:nvSpPr>
        <p:spPr>
          <a:xfrm>
            <a:off x="1039906" y="3684494"/>
            <a:ext cx="3863788" cy="2378472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Picture of the Evil Distractor sward before they were divided.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317C96-DB8F-664F-BAF4-E713FE7E1458}"/>
              </a:ext>
            </a:extLst>
          </p:cNvPr>
          <p:cNvSpPr/>
          <p:nvPr/>
        </p:nvSpPr>
        <p:spPr>
          <a:xfrm>
            <a:off x="7198660" y="3684494"/>
            <a:ext cx="3863788" cy="2378472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Picture of the sward of Evil Distractors after they were divided.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96F78-CF79-D6CF-51AE-073B6EC3B02C}"/>
              </a:ext>
            </a:extLst>
          </p:cNvPr>
          <p:cNvSpPr txBox="1"/>
          <p:nvPr/>
        </p:nvSpPr>
        <p:spPr>
          <a:xfrm>
            <a:off x="4383742" y="6296017"/>
            <a:ext cx="281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divided this swarm into :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A177E-DB01-094C-4AAE-CACACE0F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7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401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Defeating a Denominator Dragon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56D2-619C-3007-6DBF-960174292C02}"/>
              </a:ext>
            </a:extLst>
          </p:cNvPr>
          <p:cNvSpPr txBox="1"/>
          <p:nvPr/>
        </p:nvSpPr>
        <p:spPr>
          <a:xfrm>
            <a:off x="0" y="1959481"/>
            <a:ext cx="12192000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b="1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Describe a time you defeated a Denominator Dragon. What did the dragon ask?  How did you find the answer?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D5F4E-A5CC-D876-F87B-09A64BF8212E}"/>
              </a:ext>
            </a:extLst>
          </p:cNvPr>
          <p:cNvSpPr txBox="1"/>
          <p:nvPr/>
        </p:nvSpPr>
        <p:spPr>
          <a:xfrm>
            <a:off x="564776" y="2671482"/>
            <a:ext cx="10703859" cy="35394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__________________________________________________________________________________________________________________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20AB77-98F6-9510-E4A0-3EBA98AB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73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85225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If I were a Denominator Dragon…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56D2-619C-3007-6DBF-960174292C02}"/>
              </a:ext>
            </a:extLst>
          </p:cNvPr>
          <p:cNvSpPr txBox="1"/>
          <p:nvPr/>
        </p:nvSpPr>
        <p:spPr>
          <a:xfrm>
            <a:off x="0" y="1959481"/>
            <a:ext cx="12192000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b="1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Go to the Kingdom of </a:t>
            </a:r>
            <a:r>
              <a:rPr lang="en-US" sz="1400" b="1" i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r>
              <a:rPr lang="en-US" sz="1400" b="1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 and take a screen-shot that shows how two out of four is the same as one half. </a:t>
            </a:r>
          </a:p>
          <a:p>
            <a:pPr algn="ctr">
              <a:lnSpc>
                <a:spcPct val="200000"/>
              </a:lnSpc>
            </a:pPr>
            <a:r>
              <a:rPr lang="en-US" sz="1400" b="1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Then, pretend you are a Denominator Dragon. What question will you ask? </a:t>
            </a:r>
          </a:p>
          <a:p>
            <a:pPr algn="ctr">
              <a:lnSpc>
                <a:spcPct val="200000"/>
              </a:lnSpc>
            </a:pPr>
            <a:r>
              <a:rPr lang="en-US" sz="1400" b="1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How would the screen-shot help the hero find the answer?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953C3-0F30-F18B-1DD9-BAA50210E725}"/>
              </a:ext>
            </a:extLst>
          </p:cNvPr>
          <p:cNvSpPr/>
          <p:nvPr/>
        </p:nvSpPr>
        <p:spPr>
          <a:xfrm>
            <a:off x="1039906" y="3684494"/>
            <a:ext cx="3863788" cy="2378472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Screen-shot.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00DA3-FE0D-CA02-0AE3-81DEE055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A13838-90AA-04D8-2F40-99028558042C}"/>
              </a:ext>
            </a:extLst>
          </p:cNvPr>
          <p:cNvSpPr txBox="1"/>
          <p:nvPr/>
        </p:nvSpPr>
        <p:spPr>
          <a:xfrm>
            <a:off x="5608839" y="3397488"/>
            <a:ext cx="5351929" cy="332398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9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85225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Fractions I found in the real world.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56D2-619C-3007-6DBF-960174292C02}"/>
              </a:ext>
            </a:extLst>
          </p:cNvPr>
          <p:cNvSpPr txBox="1"/>
          <p:nvPr/>
        </p:nvSpPr>
        <p:spPr>
          <a:xfrm>
            <a:off x="0" y="1959481"/>
            <a:ext cx="12192000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 Kingdom of </a:t>
            </a:r>
            <a:r>
              <a:rPr lang="en-US" sz="1400" i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 is not the only place fractions can be found. </a:t>
            </a:r>
          </a:p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Here are some photographs and descriptions of </a:t>
            </a:r>
          </a:p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fractions I discovered in my world!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D5F4E-A5CC-D876-F87B-09A64BF8212E}"/>
              </a:ext>
            </a:extLst>
          </p:cNvPr>
          <p:cNvSpPr txBox="1"/>
          <p:nvPr/>
        </p:nvSpPr>
        <p:spPr>
          <a:xfrm>
            <a:off x="6031654" y="3669735"/>
            <a:ext cx="5351929" cy="246221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This photo shows an example of ¼ because: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953C3-0F30-F18B-1DD9-BAA50210E725}"/>
              </a:ext>
            </a:extLst>
          </p:cNvPr>
          <p:cNvSpPr/>
          <p:nvPr/>
        </p:nvSpPr>
        <p:spPr>
          <a:xfrm>
            <a:off x="1039906" y="3684494"/>
            <a:ext cx="3863788" cy="2378472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Screen-shot.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8BC91-1801-E75A-D718-BABCB27D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38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85225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Fractions I found in the real world.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56D2-619C-3007-6DBF-960174292C02}"/>
              </a:ext>
            </a:extLst>
          </p:cNvPr>
          <p:cNvSpPr txBox="1"/>
          <p:nvPr/>
        </p:nvSpPr>
        <p:spPr>
          <a:xfrm>
            <a:off x="0" y="1959481"/>
            <a:ext cx="12192000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 Kingdom of </a:t>
            </a:r>
            <a:r>
              <a:rPr lang="en-US" sz="1400" i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 is not the only place fractions can be found. </a:t>
            </a:r>
          </a:p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Here are some photographs and descriptions of </a:t>
            </a:r>
          </a:p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fractions I discovered in my world!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D5F4E-A5CC-D876-F87B-09A64BF8212E}"/>
              </a:ext>
            </a:extLst>
          </p:cNvPr>
          <p:cNvSpPr txBox="1"/>
          <p:nvPr/>
        </p:nvSpPr>
        <p:spPr>
          <a:xfrm>
            <a:off x="6031654" y="3669735"/>
            <a:ext cx="5351929" cy="246221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This photo shows an example of 2/4 because: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953C3-0F30-F18B-1DD9-BAA50210E725}"/>
              </a:ext>
            </a:extLst>
          </p:cNvPr>
          <p:cNvSpPr/>
          <p:nvPr/>
        </p:nvSpPr>
        <p:spPr>
          <a:xfrm>
            <a:off x="1039906" y="3684494"/>
            <a:ext cx="3863788" cy="2378472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Screen-shot.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4AC70-20B6-95EE-ADA3-54476ABE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93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85225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Fractions I found in the real world.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56D2-619C-3007-6DBF-960174292C02}"/>
              </a:ext>
            </a:extLst>
          </p:cNvPr>
          <p:cNvSpPr txBox="1"/>
          <p:nvPr/>
        </p:nvSpPr>
        <p:spPr>
          <a:xfrm>
            <a:off x="0" y="1959481"/>
            <a:ext cx="12192000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 Kingdom of </a:t>
            </a:r>
            <a:r>
              <a:rPr lang="en-US" sz="1400" i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 is not the only place fractions can be found. </a:t>
            </a:r>
          </a:p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Here are some photographs and descriptions of </a:t>
            </a:r>
          </a:p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fractions I discovered in my world!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D5F4E-A5CC-D876-F87B-09A64BF8212E}"/>
              </a:ext>
            </a:extLst>
          </p:cNvPr>
          <p:cNvSpPr txBox="1"/>
          <p:nvPr/>
        </p:nvSpPr>
        <p:spPr>
          <a:xfrm>
            <a:off x="6031654" y="3669735"/>
            <a:ext cx="5351929" cy="28931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This is the same photo I pasted on the previous page. Even thought it show an example of 2/4, it also shows an example of 1/2 because: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953C3-0F30-F18B-1DD9-BAA50210E725}"/>
              </a:ext>
            </a:extLst>
          </p:cNvPr>
          <p:cNvSpPr/>
          <p:nvPr/>
        </p:nvSpPr>
        <p:spPr>
          <a:xfrm>
            <a:off x="1039906" y="3684494"/>
            <a:ext cx="3863788" cy="2378472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Screen-shot.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45780-F773-A71C-13B3-436A4140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29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85225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Fractions I found in the real world.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56D2-619C-3007-6DBF-960174292C02}"/>
              </a:ext>
            </a:extLst>
          </p:cNvPr>
          <p:cNvSpPr txBox="1"/>
          <p:nvPr/>
        </p:nvSpPr>
        <p:spPr>
          <a:xfrm>
            <a:off x="0" y="1959481"/>
            <a:ext cx="12192000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 Kingdom of </a:t>
            </a:r>
            <a:r>
              <a:rPr lang="en-US" sz="1400" i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 is not the only place fractions can be found. </a:t>
            </a:r>
          </a:p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Here are some photographs and descriptions of </a:t>
            </a:r>
          </a:p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fractions I discovered in my world!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D5F4E-A5CC-D876-F87B-09A64BF8212E}"/>
              </a:ext>
            </a:extLst>
          </p:cNvPr>
          <p:cNvSpPr txBox="1"/>
          <p:nvPr/>
        </p:nvSpPr>
        <p:spPr>
          <a:xfrm>
            <a:off x="6031654" y="3669735"/>
            <a:ext cx="5351929" cy="246221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This photo shows an example of 3/4 because: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953C3-0F30-F18B-1DD9-BAA50210E725}"/>
              </a:ext>
            </a:extLst>
          </p:cNvPr>
          <p:cNvSpPr/>
          <p:nvPr/>
        </p:nvSpPr>
        <p:spPr>
          <a:xfrm>
            <a:off x="1039906" y="3684494"/>
            <a:ext cx="3863788" cy="2378472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Screen-shot.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820ED-8BA5-DED4-70A3-C273AB1E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85225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Fractions I found in the real world.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56D2-619C-3007-6DBF-960174292C02}"/>
              </a:ext>
            </a:extLst>
          </p:cNvPr>
          <p:cNvSpPr txBox="1"/>
          <p:nvPr/>
        </p:nvSpPr>
        <p:spPr>
          <a:xfrm>
            <a:off x="0" y="1959481"/>
            <a:ext cx="12192000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 Kingdom of </a:t>
            </a:r>
            <a:r>
              <a:rPr lang="en-US" sz="1400" i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 is not the only place fractions can be found. </a:t>
            </a:r>
          </a:p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Here are some photographs and descriptions of </a:t>
            </a:r>
          </a:p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fractions I discovered in my world!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D5F4E-A5CC-D876-F87B-09A64BF8212E}"/>
              </a:ext>
            </a:extLst>
          </p:cNvPr>
          <p:cNvSpPr txBox="1"/>
          <p:nvPr/>
        </p:nvSpPr>
        <p:spPr>
          <a:xfrm>
            <a:off x="6031654" y="3669735"/>
            <a:ext cx="5351929" cy="246221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This photo shows an example of 4/4 because: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953C3-0F30-F18B-1DD9-BAA50210E725}"/>
              </a:ext>
            </a:extLst>
          </p:cNvPr>
          <p:cNvSpPr/>
          <p:nvPr/>
        </p:nvSpPr>
        <p:spPr>
          <a:xfrm>
            <a:off x="1039906" y="3684494"/>
            <a:ext cx="3863788" cy="2378472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Screen-shot.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F3012-7ED6-8FB6-AE98-3BCE7A1D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0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85225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Fractions I found in the real world.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56D2-619C-3007-6DBF-960174292C02}"/>
              </a:ext>
            </a:extLst>
          </p:cNvPr>
          <p:cNvSpPr txBox="1"/>
          <p:nvPr/>
        </p:nvSpPr>
        <p:spPr>
          <a:xfrm>
            <a:off x="0" y="1959481"/>
            <a:ext cx="12192000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 Kingdom of </a:t>
            </a:r>
            <a:r>
              <a:rPr lang="en-US" sz="1400" i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 is not the only place fractions can be found. </a:t>
            </a:r>
          </a:p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Here are some photographs and descriptions of </a:t>
            </a:r>
          </a:p>
          <a:p>
            <a:pPr algn="ctr">
              <a:lnSpc>
                <a:spcPct val="200000"/>
              </a:lnSpc>
            </a:pPr>
            <a:r>
              <a:rPr lang="en-US" sz="1400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fractions I discovered in my world!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D5F4E-A5CC-D876-F87B-09A64BF8212E}"/>
              </a:ext>
            </a:extLst>
          </p:cNvPr>
          <p:cNvSpPr txBox="1"/>
          <p:nvPr/>
        </p:nvSpPr>
        <p:spPr>
          <a:xfrm>
            <a:off x="6031654" y="3669735"/>
            <a:ext cx="5351929" cy="267765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This photo is the same as the picture on the previous page.  But it also shows an example of 4/4 because: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953C3-0F30-F18B-1DD9-BAA50210E725}"/>
              </a:ext>
            </a:extLst>
          </p:cNvPr>
          <p:cNvSpPr/>
          <p:nvPr/>
        </p:nvSpPr>
        <p:spPr>
          <a:xfrm>
            <a:off x="1039906" y="3684494"/>
            <a:ext cx="3863788" cy="2378472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Screen-shot.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F766A-197B-BB25-B12F-C006FC24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0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My Adventure in </a:t>
            </a:r>
            <a:r>
              <a:rPr lang="en-US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D5F4E-A5CC-D876-F87B-09A64BF8212E}"/>
              </a:ext>
            </a:extLst>
          </p:cNvPr>
          <p:cNvSpPr txBox="1"/>
          <p:nvPr/>
        </p:nvSpPr>
        <p:spPr>
          <a:xfrm>
            <a:off x="5250251" y="2160726"/>
            <a:ext cx="5351929" cy="440120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953C3-0F30-F18B-1DD9-BAA50210E725}"/>
              </a:ext>
            </a:extLst>
          </p:cNvPr>
          <p:cNvSpPr/>
          <p:nvPr/>
        </p:nvSpPr>
        <p:spPr>
          <a:xfrm>
            <a:off x="621514" y="2239764"/>
            <a:ext cx="3863788" cy="2378472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Picture of Student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D7BAE0-22C0-802B-F7E9-BCDA6296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04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0422A7-181C-305E-8130-173BCC86421B}"/>
              </a:ext>
            </a:extLst>
          </p:cNvPr>
          <p:cNvSpPr/>
          <p:nvPr/>
        </p:nvSpPr>
        <p:spPr>
          <a:xfrm>
            <a:off x="731184" y="1619809"/>
            <a:ext cx="4791076" cy="301942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0000"/>
                </a:solidFill>
                <a:latin typeface="Bookman Old Style" panose="02050604050505020204" pitchFamily="18" charset="0"/>
              </a:rPr>
              <a:t>Student inserts photograph of self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C8BE94-9824-5D21-16FF-7061DB8F33E0}"/>
              </a:ext>
            </a:extLst>
          </p:cNvPr>
          <p:cNvSpPr txBox="1"/>
          <p:nvPr/>
        </p:nvSpPr>
        <p:spPr>
          <a:xfrm>
            <a:off x="0" y="681318"/>
            <a:ext cx="1212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man Old Style" panose="02050604050505020204" pitchFamily="18" charset="0"/>
              </a:rPr>
              <a:t>About the Author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7539C-F3BA-218C-14C8-3427A0755DB4}"/>
              </a:ext>
            </a:extLst>
          </p:cNvPr>
          <p:cNvSpPr txBox="1"/>
          <p:nvPr/>
        </p:nvSpPr>
        <p:spPr>
          <a:xfrm>
            <a:off x="731184" y="4921624"/>
            <a:ext cx="4791076" cy="132343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Name:</a:t>
            </a:r>
          </a:p>
          <a:p>
            <a:endParaRPr lang="en-US" sz="1600" b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Age:</a:t>
            </a:r>
          </a:p>
          <a:p>
            <a:endParaRPr lang="en-US" sz="1600" b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If I was half my age I would be</a:t>
            </a:r>
            <a:r>
              <a:rPr lang="en-US" sz="1600" b="1" dirty="0">
                <a:solidFill>
                  <a:srgbClr val="580000"/>
                </a:solidFill>
              </a:rPr>
              <a:t>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8D44C6-698D-4F9A-18FE-9FD9FB316FFE}"/>
              </a:ext>
            </a:extLst>
          </p:cNvPr>
          <p:cNvSpPr txBox="1"/>
          <p:nvPr/>
        </p:nvSpPr>
        <p:spPr>
          <a:xfrm>
            <a:off x="6253444" y="1585753"/>
            <a:ext cx="4791076" cy="297440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This book tells the story of </a:t>
            </a:r>
            <a:r>
              <a:rPr lang="en-US" sz="1600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Iroas</a:t>
            </a:r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, the mathematical defender of the Kingdom of </a:t>
            </a:r>
            <a:r>
              <a:rPr lang="en-US" sz="1600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. But let me tell you a secret. </a:t>
            </a:r>
            <a:r>
              <a:rPr lang="en-US" sz="1600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Iroas</a:t>
            </a:r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 isn’t really the hero of this story. Before this story begins, guess who you think the real hero is.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CAF74-007B-EDF8-D68A-EE8CAFD48FBF}"/>
              </a:ext>
            </a:extLst>
          </p:cNvPr>
          <p:cNvSpPr txBox="1"/>
          <p:nvPr/>
        </p:nvSpPr>
        <p:spPr>
          <a:xfrm>
            <a:off x="6253444" y="4921624"/>
            <a:ext cx="4791076" cy="132343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My guess is that the real hero will be:</a:t>
            </a:r>
          </a:p>
          <a:p>
            <a:endParaRPr lang="en-US" sz="1600" dirty="0">
              <a:latin typeface="Bookman Old Style" panose="02050604050505020204" pitchFamily="18" charset="0"/>
            </a:endParaRPr>
          </a:p>
          <a:p>
            <a:endParaRPr lang="en-US" sz="1600" dirty="0">
              <a:latin typeface="Bookman Old Style" panose="02050604050505020204" pitchFamily="18" charset="0"/>
            </a:endParaRPr>
          </a:p>
          <a:p>
            <a:endParaRPr lang="en-US" sz="1600" dirty="0">
              <a:latin typeface="Bookman Old Style" panose="02050604050505020204" pitchFamily="18" charset="0"/>
            </a:endParaRPr>
          </a:p>
          <a:p>
            <a:r>
              <a:rPr lang="en-US" sz="16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AC991-F6A8-14EE-3D74-6A42406F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06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My Adventure in </a:t>
            </a:r>
            <a:r>
              <a:rPr lang="en-US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D5F4E-A5CC-D876-F87B-09A64BF8212E}"/>
              </a:ext>
            </a:extLst>
          </p:cNvPr>
          <p:cNvSpPr txBox="1"/>
          <p:nvPr/>
        </p:nvSpPr>
        <p:spPr>
          <a:xfrm>
            <a:off x="5250251" y="2160726"/>
            <a:ext cx="5351929" cy="440120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953C3-0F30-F18B-1DD9-BAA50210E725}"/>
              </a:ext>
            </a:extLst>
          </p:cNvPr>
          <p:cNvSpPr/>
          <p:nvPr/>
        </p:nvSpPr>
        <p:spPr>
          <a:xfrm>
            <a:off x="621514" y="2239764"/>
            <a:ext cx="3863788" cy="2378472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Picture of </a:t>
            </a:r>
            <a:r>
              <a:rPr lang="en-US" dirty="0" err="1"/>
              <a:t>Klasma</a:t>
            </a:r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E40D1-D0BE-9FD5-5DF7-12A1426A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7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F6417468-C685-A8CA-C938-98417AF5A1D3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My Adventure in </a:t>
            </a:r>
            <a:r>
              <a:rPr lang="en-US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D5F4E-A5CC-D876-F87B-09A64BF8212E}"/>
              </a:ext>
            </a:extLst>
          </p:cNvPr>
          <p:cNvSpPr txBox="1"/>
          <p:nvPr/>
        </p:nvSpPr>
        <p:spPr>
          <a:xfrm>
            <a:off x="5250251" y="2160726"/>
            <a:ext cx="5351929" cy="440120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953C3-0F30-F18B-1DD9-BAA50210E725}"/>
              </a:ext>
            </a:extLst>
          </p:cNvPr>
          <p:cNvSpPr/>
          <p:nvPr/>
        </p:nvSpPr>
        <p:spPr>
          <a:xfrm>
            <a:off x="621514" y="2239764"/>
            <a:ext cx="3863788" cy="2378472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Picture of </a:t>
            </a:r>
            <a:r>
              <a:rPr lang="en-US" dirty="0" err="1"/>
              <a:t>Klasma</a:t>
            </a:r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7AD1A-D0B3-C6B7-D3E5-59551C3A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9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FEC735-BE47-46D8-9606-4A3F87174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401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716C4AAF-68C3-7824-2DC0-ED028CA6CB35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 Real </a:t>
            </a:r>
            <a:r>
              <a:rPr lang="en-US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Iroas</a:t>
            </a:r>
            <a:endParaRPr lang="en-US" b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FF4BF-6CE6-4C4D-34B7-588262E65D02}"/>
              </a:ext>
            </a:extLst>
          </p:cNvPr>
          <p:cNvSpPr txBox="1"/>
          <p:nvPr/>
        </p:nvSpPr>
        <p:spPr>
          <a:xfrm>
            <a:off x="0" y="2483722"/>
            <a:ext cx="1206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80000"/>
                </a:solidFill>
                <a:latin typeface="Bookman Old Style" panose="02050604050505020204" pitchFamily="18" charset="0"/>
              </a:rPr>
              <a:t>Have you figured out who the real </a:t>
            </a:r>
            <a:r>
              <a:rPr lang="en-US" sz="1600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Iroas</a:t>
            </a:r>
            <a:r>
              <a:rPr lang="en-US" sz="1600" dirty="0">
                <a:solidFill>
                  <a:srgbClr val="580000"/>
                </a:solidFill>
                <a:latin typeface="Bookman Old Style" panose="02050604050505020204" pitchFamily="18" charset="0"/>
              </a:rPr>
              <a:t> is? </a:t>
            </a:r>
          </a:p>
          <a:p>
            <a:endParaRPr lang="en-US" sz="1600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1600" dirty="0">
                <a:solidFill>
                  <a:srgbClr val="580000"/>
                </a:solidFill>
                <a:latin typeface="Bookman Old Style" panose="02050604050505020204" pitchFamily="18" charset="0"/>
              </a:rPr>
              <a:t>Remember the word </a:t>
            </a:r>
            <a:r>
              <a:rPr lang="en-US" sz="1600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Iroas</a:t>
            </a:r>
            <a:r>
              <a:rPr lang="en-US" sz="1600" dirty="0">
                <a:solidFill>
                  <a:srgbClr val="580000"/>
                </a:solidFill>
                <a:latin typeface="Bookman Old Style" panose="02050604050505020204" pitchFamily="18" charset="0"/>
              </a:rPr>
              <a:t> means “hero” in Greek.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60679-B877-61B4-0BBA-047953A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40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FEC735-BE47-46D8-9606-4A3F87174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401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716C4AAF-68C3-7824-2DC0-ED028CA6CB35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 Real </a:t>
            </a:r>
            <a:r>
              <a:rPr lang="en-US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Iroas</a:t>
            </a:r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… is you!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FF4BF-6CE6-4C4D-34B7-588262E65D02}"/>
              </a:ext>
            </a:extLst>
          </p:cNvPr>
          <p:cNvSpPr txBox="1"/>
          <p:nvPr/>
        </p:nvSpPr>
        <p:spPr>
          <a:xfrm>
            <a:off x="2037877" y="2119870"/>
            <a:ext cx="7987553" cy="44627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58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r>
              <a:rPr lang="en-US" sz="1400" dirty="0">
                <a:solidFill>
                  <a:srgbClr val="580000"/>
                </a:solidFill>
                <a:latin typeface="Bookman Old Style" panose="02050604050505020204" pitchFamily="18" charset="0"/>
              </a:rPr>
              <a:t>	Dear </a:t>
            </a:r>
            <a:r>
              <a:rPr lang="en-US" sz="1400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Iroas</a:t>
            </a:r>
            <a:r>
              <a:rPr lang="en-US" sz="1400" dirty="0">
                <a:solidFill>
                  <a:srgbClr val="580000"/>
                </a:solidFill>
                <a:latin typeface="Bookman Old Style" panose="02050604050505020204" pitchFamily="18" charset="0"/>
              </a:rPr>
              <a:t> ( </a:t>
            </a:r>
            <a:r>
              <a:rPr lang="en-US" sz="1400">
                <a:solidFill>
                  <a:srgbClr val="580000"/>
                </a:solidFill>
                <a:latin typeface="Bookman Old Style" panose="02050604050505020204" pitchFamily="18" charset="0"/>
              </a:rPr>
              <a:t>Otherwise known as _____________), </a:t>
            </a:r>
            <a:endParaRPr lang="en-US" sz="1400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endParaRPr lang="en-US" sz="1400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r>
              <a:rPr lang="en-US" sz="1400" dirty="0">
                <a:solidFill>
                  <a:srgbClr val="580000"/>
                </a:solidFill>
                <a:latin typeface="Bookman Old Style" panose="02050604050505020204" pitchFamily="18" charset="0"/>
              </a:rPr>
              <a:t>	Your journey through the Kingdom of </a:t>
            </a:r>
            <a:r>
              <a:rPr lang="en-US" sz="1400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r>
              <a:rPr lang="en-US" sz="1400" dirty="0">
                <a:solidFill>
                  <a:srgbClr val="580000"/>
                </a:solidFill>
                <a:latin typeface="Bookman Old Style" panose="02050604050505020204" pitchFamily="18" charset="0"/>
              </a:rPr>
              <a:t> has been a memorable one! </a:t>
            </a:r>
          </a:p>
          <a:p>
            <a:endParaRPr lang="en-US" sz="1400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r>
              <a:rPr lang="en-US" sz="1400" dirty="0">
                <a:solidFill>
                  <a:srgbClr val="580000"/>
                </a:solidFill>
                <a:latin typeface="Bookman Old Style" panose="02050604050505020204" pitchFamily="18" charset="0"/>
              </a:rPr>
              <a:t>	You have discovered examples of fractions in the Kingdom, Defeated the</a:t>
            </a:r>
          </a:p>
          <a:p>
            <a:endParaRPr lang="en-US" sz="1400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r>
              <a:rPr lang="en-US" sz="1400" dirty="0">
                <a:solidFill>
                  <a:srgbClr val="580000"/>
                </a:solidFill>
                <a:latin typeface="Bookman Old Style" panose="02050604050505020204" pitchFamily="18" charset="0"/>
              </a:rPr>
              <a:t>	Denominator Dragons, and divided the Evil Distractors with the famous</a:t>
            </a:r>
          </a:p>
          <a:p>
            <a:endParaRPr lang="en-US" sz="1400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r>
              <a:rPr lang="en-US" sz="1400" dirty="0">
                <a:solidFill>
                  <a:srgbClr val="580000"/>
                </a:solidFill>
                <a:latin typeface="Bookman Old Style" panose="02050604050505020204" pitchFamily="18" charset="0"/>
              </a:rPr>
              <a:t>	sword, The Fractionator. The Kingdom of </a:t>
            </a:r>
            <a:r>
              <a:rPr lang="en-US" sz="1400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r>
              <a:rPr lang="en-US" sz="1400" dirty="0">
                <a:solidFill>
                  <a:srgbClr val="580000"/>
                </a:solidFill>
                <a:latin typeface="Bookman Old Style" panose="02050604050505020204" pitchFamily="18" charset="0"/>
              </a:rPr>
              <a:t> thanks you for your </a:t>
            </a:r>
          </a:p>
          <a:p>
            <a:endParaRPr lang="en-US" sz="1400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r>
              <a:rPr lang="en-US" sz="1400" dirty="0">
                <a:solidFill>
                  <a:srgbClr val="580000"/>
                </a:solidFill>
                <a:latin typeface="Bookman Old Style" panose="02050604050505020204" pitchFamily="18" charset="0"/>
              </a:rPr>
              <a:t>	service! You are a mathematical legend and your story will be told in the</a:t>
            </a:r>
          </a:p>
          <a:p>
            <a:endParaRPr lang="en-US" sz="1400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r>
              <a:rPr lang="en-US" sz="1400" dirty="0">
                <a:solidFill>
                  <a:srgbClr val="580000"/>
                </a:solidFill>
                <a:latin typeface="Bookman Old Style" panose="02050604050505020204" pitchFamily="18" charset="0"/>
              </a:rPr>
              <a:t>	Kingdom of </a:t>
            </a:r>
            <a:r>
              <a:rPr lang="en-US" sz="1400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Klamsa</a:t>
            </a:r>
            <a:r>
              <a:rPr lang="en-US" sz="1400" dirty="0">
                <a:solidFill>
                  <a:srgbClr val="580000"/>
                </a:solidFill>
                <a:latin typeface="Bookman Old Style" panose="02050604050505020204" pitchFamily="18" charset="0"/>
              </a:rPr>
              <a:t> forever! </a:t>
            </a:r>
          </a:p>
          <a:p>
            <a:endParaRPr lang="en-US" sz="1400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endParaRPr lang="en-US" sz="1400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r>
              <a:rPr lang="en-US" sz="1400" dirty="0">
                <a:solidFill>
                  <a:srgbClr val="580000"/>
                </a:solidFill>
                <a:latin typeface="Bookman Old Style" panose="02050604050505020204" pitchFamily="18" charset="0"/>
              </a:rPr>
              <a:t>	Sincerely, </a:t>
            </a:r>
          </a:p>
          <a:p>
            <a:endParaRPr lang="en-US" sz="1400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r>
              <a:rPr lang="en-US" sz="1400" dirty="0">
                <a:solidFill>
                  <a:srgbClr val="580000"/>
                </a:solidFill>
                <a:latin typeface="Bookman Old Style" panose="02050604050505020204" pitchFamily="18" charset="0"/>
              </a:rPr>
              <a:t>	</a:t>
            </a:r>
            <a:r>
              <a:rPr lang="en-US" sz="1600" b="1" i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 Queen of </a:t>
            </a:r>
            <a:r>
              <a:rPr lang="en-US" sz="1600" b="1" i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endParaRPr lang="en-US" sz="1600" b="1" i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endParaRPr lang="en-US" sz="1600" dirty="0">
              <a:solidFill>
                <a:srgbClr val="58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FC5F6-BC09-2608-1E63-92949A17DD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24" b="90476" l="52239" r="94776">
                        <a14:foregroundMark x1="71642" y1="10476" x2="71642" y2="10476"/>
                        <a14:foregroundMark x1="52985" y1="39048" x2="52985" y2="39048"/>
                        <a14:foregroundMark x1="95522" y1="40952" x2="95522" y2="40952"/>
                        <a14:foregroundMark x1="79104" y1="90476" x2="79104" y2="90476"/>
                      </a14:backgroundRemoval>
                    </a14:imgEffect>
                    <a14:imgEffect>
                      <a14:sharpenSoften amount="100000"/>
                    </a14:imgEffect>
                    <a14:imgEffect>
                      <a14:brightnessContrast bright="5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577448" y="4787061"/>
            <a:ext cx="1447982" cy="2269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61CE0-F04D-ECF9-C093-565C5B31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5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FEC735-BE47-46D8-9606-4A3F87174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401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716C4AAF-68C3-7824-2DC0-ED028CA6CB35}"/>
              </a:ext>
            </a:extLst>
          </p:cNvPr>
          <p:cNvSpPr/>
          <p:nvPr/>
        </p:nvSpPr>
        <p:spPr>
          <a:xfrm>
            <a:off x="2300745" y="659465"/>
            <a:ext cx="7461819" cy="1205193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My 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A3F8F3-0388-86D0-827E-50BDDEDE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EAD81-F2C2-0F4A-6029-8F8A505CB322}"/>
              </a:ext>
            </a:extLst>
          </p:cNvPr>
          <p:cNvSpPr txBox="1"/>
          <p:nvPr/>
        </p:nvSpPr>
        <p:spPr>
          <a:xfrm>
            <a:off x="3360172" y="2137707"/>
            <a:ext cx="5471655" cy="440120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__________________________________________________________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endParaRPr lang="en-US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5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392039-B20A-FF07-49BD-733792125F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5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083261" y="2905125"/>
            <a:ext cx="1447982" cy="2269226"/>
          </a:xfrm>
          <a:prstGeom prst="rect">
            <a:avLst/>
          </a:prstGeom>
          <a:ln w="228600" cap="sq" cmpd="thickThin">
            <a:solidFill>
              <a:srgbClr val="58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Plaque 7">
            <a:extLst>
              <a:ext uri="{FF2B5EF4-FFF2-40B4-BE49-F238E27FC236}">
                <a16:creationId xmlns:a16="http://schemas.microsoft.com/office/drawing/2014/main" id="{BC382CAE-5391-89EB-673A-8E2EB8189209}"/>
              </a:ext>
            </a:extLst>
          </p:cNvPr>
          <p:cNvSpPr/>
          <p:nvPr/>
        </p:nvSpPr>
        <p:spPr>
          <a:xfrm>
            <a:off x="1816652" y="1000125"/>
            <a:ext cx="1981200" cy="1104900"/>
          </a:xfrm>
          <a:prstGeom prst="plaque">
            <a:avLst/>
          </a:prstGeom>
          <a:blipFill>
            <a:blip r:embed="rId7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 Queen of </a:t>
            </a:r>
            <a:r>
              <a:rPr lang="en-US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endParaRPr lang="en-US" b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6FF81B-F85F-C07C-0A97-67C16027D780}"/>
              </a:ext>
            </a:extLst>
          </p:cNvPr>
          <p:cNvSpPr txBox="1"/>
          <p:nvPr/>
        </p:nvSpPr>
        <p:spPr>
          <a:xfrm>
            <a:off x="4829175" y="376690"/>
            <a:ext cx="6638925" cy="5550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rgbClr val="580000"/>
                </a:solidFill>
                <a:latin typeface="Bookman Old Style" panose="02050604050505020204" pitchFamily="18" charset="0"/>
              </a:rPr>
              <a:t>What Fraction of the Queen’s 4 Necklaces were stolen?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8F1A71-373A-E61A-E8BF-DAD031C1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7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B187F-E719-E7E4-0A6F-F1EE82860D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5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690229" y="2905049"/>
            <a:ext cx="1447982" cy="2269226"/>
          </a:xfrm>
          <a:prstGeom prst="rect">
            <a:avLst/>
          </a:prstGeom>
          <a:ln w="228600" cap="sq" cmpd="thickThin">
            <a:solidFill>
              <a:srgbClr val="58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Plaque 5">
            <a:extLst>
              <a:ext uri="{FF2B5EF4-FFF2-40B4-BE49-F238E27FC236}">
                <a16:creationId xmlns:a16="http://schemas.microsoft.com/office/drawing/2014/main" id="{F7E6C309-B59E-0EBA-CD7B-DE06518D08AC}"/>
              </a:ext>
            </a:extLst>
          </p:cNvPr>
          <p:cNvSpPr/>
          <p:nvPr/>
        </p:nvSpPr>
        <p:spPr>
          <a:xfrm>
            <a:off x="1423620" y="952211"/>
            <a:ext cx="1981200" cy="1104900"/>
          </a:xfrm>
          <a:prstGeom prst="plaque">
            <a:avLst/>
          </a:prstGeom>
          <a:blipFill>
            <a:blip r:embed="rId7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The Hero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13D6D-A74B-A4C4-AF60-38D40D9533AB}"/>
              </a:ext>
            </a:extLst>
          </p:cNvPr>
          <p:cNvSpPr/>
          <p:nvPr/>
        </p:nvSpPr>
        <p:spPr>
          <a:xfrm>
            <a:off x="1690230" y="2905049"/>
            <a:ext cx="1447981" cy="2269226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places a picture of their chosen avatar here.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7BCCA6-EAEF-B254-1143-3A38212608F3}"/>
              </a:ext>
            </a:extLst>
          </p:cNvPr>
          <p:cNvSpPr txBox="1"/>
          <p:nvPr/>
        </p:nvSpPr>
        <p:spPr>
          <a:xfrm>
            <a:off x="4219619" y="699419"/>
            <a:ext cx="7817223" cy="604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Iroas</a:t>
            </a:r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 is a Greek word and it means “Hero”. But what does </a:t>
            </a:r>
            <a:r>
              <a:rPr lang="en-US" sz="1600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Iroas</a:t>
            </a:r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 look like? Well, that depends. </a:t>
            </a:r>
            <a:r>
              <a:rPr lang="en-US" sz="1600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Iroas</a:t>
            </a:r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 can look like anyone. In fact, when you visit the Kingdome of </a:t>
            </a:r>
            <a:r>
              <a:rPr lang="en-US" sz="1600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, you can decide what </a:t>
            </a:r>
            <a:r>
              <a:rPr lang="en-US" sz="1600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Iroas</a:t>
            </a:r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 will look like. </a:t>
            </a:r>
          </a:p>
          <a:p>
            <a:pPr>
              <a:lnSpc>
                <a:spcPct val="200000"/>
              </a:lnSpc>
            </a:pPr>
            <a:endParaRPr lang="en-US" sz="1600" b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Do you want to know what I decided </a:t>
            </a:r>
            <a:r>
              <a:rPr lang="en-US" sz="1600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Iroas</a:t>
            </a:r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 should look like? I took a screen-shot of the character I chose to play </a:t>
            </a:r>
            <a:r>
              <a:rPr lang="en-US" sz="1600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Iroas</a:t>
            </a:r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. The picture on the left is the character I chose. </a:t>
            </a:r>
          </a:p>
          <a:p>
            <a:pPr>
              <a:lnSpc>
                <a:spcPct val="200000"/>
              </a:lnSpc>
            </a:pPr>
            <a:endParaRPr lang="en-US" sz="1600" b="1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No matter what </a:t>
            </a:r>
            <a:r>
              <a:rPr lang="en-US" sz="1600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Iroas</a:t>
            </a:r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 looks like, our hero survives a ship wreck and swims to </a:t>
            </a:r>
            <a:r>
              <a:rPr lang="en-US" sz="1600" b="1" dirty="0" err="1">
                <a:solidFill>
                  <a:srgbClr val="580000"/>
                </a:solidFill>
                <a:latin typeface="Bookman Old Style" panose="02050604050505020204" pitchFamily="18" charset="0"/>
              </a:rPr>
              <a:t>Klasma</a:t>
            </a:r>
            <a:r>
              <a:rPr lang="en-US" sz="1600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 in search of help and a way home</a:t>
            </a:r>
            <a:r>
              <a:rPr lang="en-US" sz="1600" dirty="0">
                <a:solidFill>
                  <a:srgbClr val="580000"/>
                </a:solidFill>
                <a:latin typeface="Bookman Old Style" panose="02050604050505020204" pitchFamily="18" charset="0"/>
              </a:rPr>
              <a:t>. 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srgbClr val="58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rgbClr val="58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9D6F-89A4-CF11-040E-44CD8530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4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7219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Plaque 1">
            <a:extLst>
              <a:ext uri="{FF2B5EF4-FFF2-40B4-BE49-F238E27FC236}">
                <a16:creationId xmlns:a16="http://schemas.microsoft.com/office/drawing/2014/main" id="{30C52D60-070C-8310-1DF4-F44B7EE150D5}"/>
              </a:ext>
            </a:extLst>
          </p:cNvPr>
          <p:cNvSpPr/>
          <p:nvPr/>
        </p:nvSpPr>
        <p:spPr>
          <a:xfrm>
            <a:off x="1191010" y="1056273"/>
            <a:ext cx="1981200" cy="1104900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Evil Distractors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47FA6-3433-0171-7B68-FF88016355F3}"/>
              </a:ext>
            </a:extLst>
          </p:cNvPr>
          <p:cNvSpPr txBox="1"/>
          <p:nvPr/>
        </p:nvSpPr>
        <p:spPr>
          <a:xfrm>
            <a:off x="4219619" y="699419"/>
            <a:ext cx="7817223" cy="610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Describe the Evil Distractors and tell us about a time you divided them while playing Fractions and Dragons.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68D533-4ED1-79EB-575B-50D8692A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107CEA-E7A7-DBBF-9B53-1ADAD63424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35" t="4571" r="3875" b="4787"/>
          <a:stretch/>
        </p:blipFill>
        <p:spPr>
          <a:xfrm>
            <a:off x="810010" y="2556033"/>
            <a:ext cx="2743200" cy="26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30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Plaque 1">
            <a:extLst>
              <a:ext uri="{FF2B5EF4-FFF2-40B4-BE49-F238E27FC236}">
                <a16:creationId xmlns:a16="http://schemas.microsoft.com/office/drawing/2014/main" id="{30C52D60-070C-8310-1DF4-F44B7EE150D5}"/>
              </a:ext>
            </a:extLst>
          </p:cNvPr>
          <p:cNvSpPr/>
          <p:nvPr/>
        </p:nvSpPr>
        <p:spPr>
          <a:xfrm>
            <a:off x="1191010" y="1056273"/>
            <a:ext cx="1981200" cy="1104900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Evil Distractors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9AD618-4B89-9D08-3DAF-676BF347C505}"/>
              </a:ext>
            </a:extLst>
          </p:cNvPr>
          <p:cNvSpPr/>
          <p:nvPr/>
        </p:nvSpPr>
        <p:spPr>
          <a:xfrm>
            <a:off x="3934208" y="1266636"/>
            <a:ext cx="3461746" cy="2315714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 place a screen shot of an Evil Distractors before dividing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E3609C-06C3-AF04-4805-10A36DD34E6E}"/>
              </a:ext>
            </a:extLst>
          </p:cNvPr>
          <p:cNvSpPr/>
          <p:nvPr/>
        </p:nvSpPr>
        <p:spPr>
          <a:xfrm>
            <a:off x="8251327" y="4223198"/>
            <a:ext cx="3461746" cy="2315714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 place a screen shot of an Evil Distractors before dividing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9E3AD-57F1-D813-5845-F1181D6A42FC}"/>
              </a:ext>
            </a:extLst>
          </p:cNvPr>
          <p:cNvSpPr txBox="1"/>
          <p:nvPr/>
        </p:nvSpPr>
        <p:spPr>
          <a:xfrm>
            <a:off x="3934208" y="702172"/>
            <a:ext cx="374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80000"/>
                </a:solidFill>
              </a:rPr>
              <a:t>4/4 or the whole swarm faced me</a:t>
            </a:r>
            <a:r>
              <a:rPr lang="en-US" dirty="0"/>
              <a:t>!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3677D-A51B-02B8-B538-33E2EF7E9406}"/>
              </a:ext>
            </a:extLst>
          </p:cNvPr>
          <p:cNvSpPr txBox="1"/>
          <p:nvPr/>
        </p:nvSpPr>
        <p:spPr>
          <a:xfrm>
            <a:off x="8412670" y="3702337"/>
            <a:ext cx="451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80000"/>
                </a:solidFill>
              </a:rPr>
              <a:t>So I defeated ¼ of them.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68D533-4ED1-79EB-575B-50D8692A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5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Plaque 1">
            <a:extLst>
              <a:ext uri="{FF2B5EF4-FFF2-40B4-BE49-F238E27FC236}">
                <a16:creationId xmlns:a16="http://schemas.microsoft.com/office/drawing/2014/main" id="{30C52D60-070C-8310-1DF4-F44B7EE150D5}"/>
              </a:ext>
            </a:extLst>
          </p:cNvPr>
          <p:cNvSpPr/>
          <p:nvPr/>
        </p:nvSpPr>
        <p:spPr>
          <a:xfrm>
            <a:off x="1191010" y="1056273"/>
            <a:ext cx="1981200" cy="1104900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Evil Distractors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9AD618-4B89-9D08-3DAF-676BF347C505}"/>
              </a:ext>
            </a:extLst>
          </p:cNvPr>
          <p:cNvSpPr/>
          <p:nvPr/>
        </p:nvSpPr>
        <p:spPr>
          <a:xfrm>
            <a:off x="3934208" y="1266636"/>
            <a:ext cx="3461746" cy="2315714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 place a screen shot of an Evil Distractors before dividing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E3609C-06C3-AF04-4805-10A36DD34E6E}"/>
              </a:ext>
            </a:extLst>
          </p:cNvPr>
          <p:cNvSpPr/>
          <p:nvPr/>
        </p:nvSpPr>
        <p:spPr>
          <a:xfrm>
            <a:off x="8251327" y="4223198"/>
            <a:ext cx="3461746" cy="2315714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 place a screen shot of an Evil Distractors before dividing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9E3AD-57F1-D813-5845-F1181D6A42FC}"/>
              </a:ext>
            </a:extLst>
          </p:cNvPr>
          <p:cNvSpPr txBox="1"/>
          <p:nvPr/>
        </p:nvSpPr>
        <p:spPr>
          <a:xfrm>
            <a:off x="3934208" y="702172"/>
            <a:ext cx="374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80000"/>
                </a:solidFill>
              </a:rPr>
              <a:t>4/4 or the whole swarm faced me</a:t>
            </a:r>
            <a:r>
              <a:rPr lang="en-US" dirty="0"/>
              <a:t>!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3677D-A51B-02B8-B538-33E2EF7E9406}"/>
              </a:ext>
            </a:extLst>
          </p:cNvPr>
          <p:cNvSpPr txBox="1"/>
          <p:nvPr/>
        </p:nvSpPr>
        <p:spPr>
          <a:xfrm>
            <a:off x="8412670" y="3702337"/>
            <a:ext cx="451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80000"/>
                </a:solidFill>
              </a:rPr>
              <a:t>So I defeated 2/4 of them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68D533-4ED1-79EB-575B-50D8692A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1E96F-84D0-2996-A780-A1443FD09A8D}"/>
              </a:ext>
            </a:extLst>
          </p:cNvPr>
          <p:cNvSpPr txBox="1"/>
          <p:nvPr/>
        </p:nvSpPr>
        <p:spPr>
          <a:xfrm>
            <a:off x="905435" y="5971162"/>
            <a:ext cx="500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Important: 2/4 is the same as: __________</a:t>
            </a:r>
          </a:p>
        </p:txBody>
      </p:sp>
    </p:spTree>
    <p:extLst>
      <p:ext uri="{BB962C8B-B14F-4D97-AF65-F5344CB8AC3E}">
        <p14:creationId xmlns:p14="http://schemas.microsoft.com/office/powerpoint/2010/main" val="258222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3EC52-4D9B-CA99-388A-ED9B7CBE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Plaque 1">
            <a:extLst>
              <a:ext uri="{FF2B5EF4-FFF2-40B4-BE49-F238E27FC236}">
                <a16:creationId xmlns:a16="http://schemas.microsoft.com/office/drawing/2014/main" id="{30C52D60-070C-8310-1DF4-F44B7EE150D5}"/>
              </a:ext>
            </a:extLst>
          </p:cNvPr>
          <p:cNvSpPr/>
          <p:nvPr/>
        </p:nvSpPr>
        <p:spPr>
          <a:xfrm>
            <a:off x="1191010" y="1056273"/>
            <a:ext cx="1981200" cy="1104900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0000"/>
                </a:solidFill>
                <a:latin typeface="Bookman Old Style" panose="02050604050505020204" pitchFamily="18" charset="0"/>
              </a:rPr>
              <a:t>Evil Distractors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9AD618-4B89-9D08-3DAF-676BF347C505}"/>
              </a:ext>
            </a:extLst>
          </p:cNvPr>
          <p:cNvSpPr/>
          <p:nvPr/>
        </p:nvSpPr>
        <p:spPr>
          <a:xfrm>
            <a:off x="3934208" y="1266636"/>
            <a:ext cx="3461746" cy="2315714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 place a screen shot of an Evil Distractors before dividing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E3609C-06C3-AF04-4805-10A36DD34E6E}"/>
              </a:ext>
            </a:extLst>
          </p:cNvPr>
          <p:cNvSpPr/>
          <p:nvPr/>
        </p:nvSpPr>
        <p:spPr>
          <a:xfrm>
            <a:off x="8251327" y="4223198"/>
            <a:ext cx="3461746" cy="2315714"/>
          </a:xfrm>
          <a:prstGeom prst="rect">
            <a:avLst/>
          </a:prstGeom>
          <a:solidFill>
            <a:srgbClr val="5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 place a screen shot of an Evil Distractors before dividing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9E3AD-57F1-D813-5845-F1181D6A42FC}"/>
              </a:ext>
            </a:extLst>
          </p:cNvPr>
          <p:cNvSpPr txBox="1"/>
          <p:nvPr/>
        </p:nvSpPr>
        <p:spPr>
          <a:xfrm>
            <a:off x="3934208" y="702172"/>
            <a:ext cx="374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80000"/>
                </a:solidFill>
              </a:rPr>
              <a:t>4/4 or the whole swarm faced me</a:t>
            </a:r>
            <a:r>
              <a:rPr lang="en-US" dirty="0"/>
              <a:t>!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3677D-A51B-02B8-B538-33E2EF7E9406}"/>
              </a:ext>
            </a:extLst>
          </p:cNvPr>
          <p:cNvSpPr txBox="1"/>
          <p:nvPr/>
        </p:nvSpPr>
        <p:spPr>
          <a:xfrm>
            <a:off x="8412670" y="3702337"/>
            <a:ext cx="451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80000"/>
                </a:solidFill>
              </a:rPr>
              <a:t>So I defeated ¾ of them.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68D533-4ED1-79EB-575B-50D8692A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B811-66A6-474A-B808-6F5780C659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2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1568</Words>
  <Application>Microsoft Office PowerPoint</Application>
  <PresentationFormat>Widescreen</PresentationFormat>
  <Paragraphs>444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Bookman Old Style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Michaelis</dc:creator>
  <cp:lastModifiedBy>Michele Michaelis</cp:lastModifiedBy>
  <cp:revision>1</cp:revision>
  <dcterms:created xsi:type="dcterms:W3CDTF">2023-04-05T06:43:15Z</dcterms:created>
  <dcterms:modified xsi:type="dcterms:W3CDTF">2023-04-13T22:37:16Z</dcterms:modified>
</cp:coreProperties>
</file>