
<file path=[Content_Types].xml><?xml version="1.0" encoding="utf-8"?>
<Types xmlns="http://schemas.openxmlformats.org/package/2006/content-types">
  <Default Extension="1" ContentType="image/jpeg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urgette" panose="020B0604020202020204" charset="0"/>
      <p:regular r:id="rId22"/>
    </p:embeddedFont>
    <p:embeddedFont>
      <p:font typeface="Open Sans ExtraBold" panose="020B0906030804020204" pitchFamily="34" charset="0"/>
      <p:bold r:id="rId23"/>
      <p:boldItalic r:id="rId24"/>
    </p:embeddedFont>
    <p:embeddedFont>
      <p:font typeface="Open Sans SemiBold" panose="020B0706030804020204" pitchFamily="34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L+RksRdNLtHIpNczces7lz8zw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Michaelis" userId="650312e1eb57f8b2" providerId="LiveId" clId="{F5A1EE98-80D8-4CA8-BBE4-CFE267967032}"/>
    <pc:docChg chg="custSel modSld">
      <pc:chgData name="Michele Michaelis" userId="650312e1eb57f8b2" providerId="LiveId" clId="{F5A1EE98-80D8-4CA8-BBE4-CFE267967032}" dt="2022-03-03T06:32:34.399" v="164" actId="208"/>
      <pc:docMkLst>
        <pc:docMk/>
      </pc:docMkLst>
      <pc:sldChg chg="modSp mod">
        <pc:chgData name="Michele Michaelis" userId="650312e1eb57f8b2" providerId="LiveId" clId="{F5A1EE98-80D8-4CA8-BBE4-CFE267967032}" dt="2022-03-03T06:32:34.399" v="164" actId="208"/>
        <pc:sldMkLst>
          <pc:docMk/>
          <pc:sldMk cId="0" sldId="256"/>
        </pc:sldMkLst>
        <pc:spChg chg="mod">
          <ac:chgData name="Michele Michaelis" userId="650312e1eb57f8b2" providerId="LiveId" clId="{F5A1EE98-80D8-4CA8-BBE4-CFE267967032}" dt="2022-03-03T06:32:34.399" v="164" actId="208"/>
          <ac:spMkLst>
            <pc:docMk/>
            <pc:sldMk cId="0" sldId="256"/>
            <ac:spMk id="243" creationId="{00000000-0000-0000-0000-000000000000}"/>
          </ac:spMkLst>
        </pc:spChg>
      </pc:sldChg>
      <pc:sldChg chg="modSp modAnim">
        <pc:chgData name="Michele Michaelis" userId="650312e1eb57f8b2" providerId="LiveId" clId="{F5A1EE98-80D8-4CA8-BBE4-CFE267967032}" dt="2022-03-03T06:27:48.269" v="28"/>
        <pc:sldMkLst>
          <pc:docMk/>
          <pc:sldMk cId="0" sldId="259"/>
        </pc:sldMkLst>
        <pc:spChg chg="mod">
          <ac:chgData name="Michele Michaelis" userId="650312e1eb57f8b2" providerId="LiveId" clId="{F5A1EE98-80D8-4CA8-BBE4-CFE267967032}" dt="2022-03-03T06:27:36.099" v="27" actId="20577"/>
          <ac:spMkLst>
            <pc:docMk/>
            <pc:sldMk cId="0" sldId="259"/>
            <ac:spMk id="295" creationId="{00000000-0000-0000-0000-000000000000}"/>
          </ac:spMkLst>
        </pc:spChg>
      </pc:sldChg>
      <pc:sldChg chg="addSp delSp modSp mod delAnim modAnim">
        <pc:chgData name="Michele Michaelis" userId="650312e1eb57f8b2" providerId="LiveId" clId="{F5A1EE98-80D8-4CA8-BBE4-CFE267967032}" dt="2022-03-03T06:31:35.246" v="163" actId="1076"/>
        <pc:sldMkLst>
          <pc:docMk/>
          <pc:sldMk cId="0" sldId="264"/>
        </pc:sldMkLst>
        <pc:spChg chg="del">
          <ac:chgData name="Michele Michaelis" userId="650312e1eb57f8b2" providerId="LiveId" clId="{F5A1EE98-80D8-4CA8-BBE4-CFE267967032}" dt="2022-03-03T06:28:46.434" v="34" actId="21"/>
          <ac:spMkLst>
            <pc:docMk/>
            <pc:sldMk cId="0" sldId="264"/>
            <ac:spMk id="2" creationId="{C966DADA-FFF9-46D1-B8B5-0642C97DD323}"/>
          </ac:spMkLst>
        </pc:spChg>
        <pc:spChg chg="add mod">
          <ac:chgData name="Michele Michaelis" userId="650312e1eb57f8b2" providerId="LiveId" clId="{F5A1EE98-80D8-4CA8-BBE4-CFE267967032}" dt="2022-03-03T06:29:52.929" v="104" actId="255"/>
          <ac:spMkLst>
            <pc:docMk/>
            <pc:sldMk cId="0" sldId="264"/>
            <ac:spMk id="3" creationId="{F557915B-7B46-4134-883E-8FFC3959696A}"/>
          </ac:spMkLst>
        </pc:spChg>
        <pc:spChg chg="add mod">
          <ac:chgData name="Michele Michaelis" userId="650312e1eb57f8b2" providerId="LiveId" clId="{F5A1EE98-80D8-4CA8-BBE4-CFE267967032}" dt="2022-03-03T06:30:21.521" v="155" actId="20577"/>
          <ac:spMkLst>
            <pc:docMk/>
            <pc:sldMk cId="0" sldId="264"/>
            <ac:spMk id="15" creationId="{16DDAE96-9C28-498C-9A1A-E5B02D6FFF69}"/>
          </ac:spMkLst>
        </pc:spChg>
        <pc:picChg chg="add mod">
          <ac:chgData name="Michele Michaelis" userId="650312e1eb57f8b2" providerId="LiveId" clId="{F5A1EE98-80D8-4CA8-BBE4-CFE267967032}" dt="2022-03-03T06:31:35.246" v="163" actId="1076"/>
          <ac:picMkLst>
            <pc:docMk/>
            <pc:sldMk cId="0" sldId="264"/>
            <ac:picMk id="5" creationId="{B269E83D-A3C6-498F-ACCB-1572F296D1D3}"/>
          </ac:picMkLst>
        </pc:picChg>
        <pc:picChg chg="del mod">
          <ac:chgData name="Michele Michaelis" userId="650312e1eb57f8b2" providerId="LiveId" clId="{F5A1EE98-80D8-4CA8-BBE4-CFE267967032}" dt="2022-03-03T06:28:41.110" v="33" actId="21"/>
          <ac:picMkLst>
            <pc:docMk/>
            <pc:sldMk cId="0" sldId="264"/>
            <ac:picMk id="37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36" name="Google Shape;236;p1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0" name="Google Shape;380;p49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49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82" name="Google Shape;382;p49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49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9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00" name="Google Shape;400;p9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9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6" name="Google Shape;416;p10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10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18" name="Google Shape;418;p10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10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4" name="Google Shape;434;p11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11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36" name="Google Shape;436;p11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11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2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2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0" name="Google Shape;250;p2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3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8" name="Google Shape;268;p3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3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48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8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86" name="Google Shape;286;p48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8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3" name="Google Shape;303;p4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4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05" name="Google Shape;305;p4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4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" name="Google Shape;320;p5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5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22" name="Google Shape;322;p5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5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9" name="Google Shape;339;p7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7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1" name="Google Shape;351;p8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8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08025"/>
            <a:ext cx="4826000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" name="Google Shape;362;p6:notes"/>
          <p:cNvSpPr txBox="1">
            <a:spLocks noGrp="1"/>
          </p:cNvSpPr>
          <p:nvPr>
            <p:ph type="body" idx="1"/>
          </p:nvPr>
        </p:nvSpPr>
        <p:spPr>
          <a:xfrm>
            <a:off x="954157" y="4564505"/>
            <a:ext cx="5406887" cy="432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Highlight that aligning the renewal of the local with the national chapter saves you $30.00 every year</a:t>
            </a:r>
            <a:endParaRPr/>
          </a:p>
        </p:txBody>
      </p:sp>
      <p:sp>
        <p:nvSpPr>
          <p:cNvPr id="363" name="Google Shape;363;p6:notes"/>
          <p:cNvSpPr txBox="1">
            <a:spLocks noGrp="1"/>
          </p:cNvSpPr>
          <p:nvPr>
            <p:ph type="sldNum" idx="12"/>
          </p:nvPr>
        </p:nvSpPr>
        <p:spPr>
          <a:xfrm>
            <a:off x="4134678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64" name="Google Shape;364;p6:notes"/>
          <p:cNvSpPr txBox="1">
            <a:spLocks noGrp="1"/>
          </p:cNvSpPr>
          <p:nvPr>
            <p:ph type="dt" idx="10"/>
          </p:nvPr>
        </p:nvSpPr>
        <p:spPr>
          <a:xfrm>
            <a:off x="4134678" y="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6:notes"/>
          <p:cNvSpPr txBox="1">
            <a:spLocks noGrp="1"/>
          </p:cNvSpPr>
          <p:nvPr>
            <p:ph type="ftr" idx="11"/>
          </p:nvPr>
        </p:nvSpPr>
        <p:spPr>
          <a:xfrm>
            <a:off x="0" y="9129010"/>
            <a:ext cx="3180522" cy="4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#nebraskalearns https://atdnebraska.org/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6C09"/>
            </a:gs>
            <a:gs pos="74000">
              <a:schemeClr val="lt1"/>
            </a:gs>
            <a:gs pos="83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6C09"/>
            </a:gs>
            <a:gs pos="74000">
              <a:schemeClr val="lt1"/>
            </a:gs>
            <a:gs pos="83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721474"/>
            <a:ext cx="9144000" cy="1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0800000" flipH="1">
            <a:off x="0" y="-88075"/>
            <a:ext cx="9144000" cy="1325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6C09"/>
            </a:gs>
            <a:gs pos="74000">
              <a:schemeClr val="lt1"/>
            </a:gs>
            <a:gs pos="83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3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721475"/>
            <a:ext cx="9144000" cy="1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0800000" flipH="1">
            <a:off x="0" y="-88075"/>
            <a:ext cx="9144000" cy="202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hyperlink" Target="https://my.td.org/search/performance_resources_orderby_date_desc?hierarchicalMenu%5BcontentTypes.lvl0%5D=Performance+Resource+%3E+Templates+and+Tools&amp;toggle%5BmemberBenefit%5D=true&amp;page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memberexperience@atdnebraska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hyperlink" Target="http://atdnebraska.org/" TargetMode="External"/><Relationship Id="rId4" Type="http://schemas.openxmlformats.org/officeDocument/2006/relationships/hyperlink" Target="mailto:info@atdnebraska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tdnebrask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rawpixel.com/search/electrical%20engineering" TargetMode="External"/><Relationship Id="rId4" Type="http://schemas.openxmlformats.org/officeDocument/2006/relationships/image" Target="../media/image9.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" descr="element-bg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4" y="-4503"/>
            <a:ext cx="9156009" cy="686700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"/>
          <p:cNvSpPr txBox="1"/>
          <p:nvPr/>
        </p:nvSpPr>
        <p:spPr>
          <a:xfrm>
            <a:off x="685800" y="2580091"/>
            <a:ext cx="7772400" cy="176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Quattrocento Sans"/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</a:t>
            </a:r>
            <a:r>
              <a:rPr lang="en-US" sz="80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elcome</a:t>
            </a:r>
            <a:endParaRPr sz="6600" b="0" i="0" u="none" strike="noStrike" cap="none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41" name="Google Shape;24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706" y="285009"/>
            <a:ext cx="2868881" cy="760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43" name="Google Shape;243;p1"/>
          <p:cNvSpPr/>
          <p:nvPr/>
        </p:nvSpPr>
        <p:spPr>
          <a:xfrm rot="10800000">
            <a:off x="3901440" y="3429000"/>
            <a:ext cx="5303520" cy="3429000"/>
          </a:xfrm>
          <a:prstGeom prst="diagStripe">
            <a:avLst>
              <a:gd name="adj" fmla="val 50000"/>
            </a:avLst>
          </a:prstGeom>
          <a:solidFill>
            <a:srgbClr val="E36C09"/>
          </a:solidFill>
          <a:ln w="25400" cap="flat" cmpd="sng">
            <a:solidFill>
              <a:schemeClr val="tx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"/>
          <p:cNvSpPr txBox="1"/>
          <p:nvPr/>
        </p:nvSpPr>
        <p:spPr>
          <a:xfrm rot="-2011783">
            <a:off x="5216606" y="5263426"/>
            <a:ext cx="42575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hope for in an ATD membership?</a:t>
            </a:r>
            <a:endParaRPr dirty="0"/>
          </a:p>
        </p:txBody>
      </p:sp>
      <p:sp>
        <p:nvSpPr>
          <p:cNvPr id="245" name="Google Shape;245;p1"/>
          <p:cNvSpPr txBox="1"/>
          <p:nvPr/>
        </p:nvSpPr>
        <p:spPr>
          <a:xfrm rot="-2034899">
            <a:off x="5925260" y="5331018"/>
            <a:ext cx="17584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SNEAK PREVIEW: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49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386" name="Google Shape;386;p49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87" name="Google Shape;387;p49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388" name="Google Shape;388;p49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9" name="Google Shape;389;p49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0" name="Google Shape;390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Power Membership: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Think Globally,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 Locally</a:t>
            </a:r>
            <a:endParaRPr/>
          </a:p>
        </p:txBody>
      </p:sp>
      <p:sp>
        <p:nvSpPr>
          <p:cNvPr id="391" name="Google Shape;391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392" name="Google Shape;392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393" name="Google Shape;393;p49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4" name="Google Shape;39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5615" t="24570" r="36828" b="26031"/>
          <a:stretch/>
        </p:blipFill>
        <p:spPr>
          <a:xfrm>
            <a:off x="4485249" y="1026941"/>
            <a:ext cx="4269087" cy="431220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9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404" name="Google Shape;404;p9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05" name="Google Shape;405;p9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406" name="Google Shape;406;p9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8" name="Google Shape;40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Q&amp;A</a:t>
            </a:r>
            <a:endParaRPr/>
          </a:p>
        </p:txBody>
      </p:sp>
      <p:sp>
        <p:nvSpPr>
          <p:cNvPr id="409" name="Google Shape;409;p9"/>
          <p:cNvSpPr txBox="1">
            <a:spLocks noGrp="1"/>
          </p:cNvSpPr>
          <p:nvPr>
            <p:ph type="body" idx="2"/>
          </p:nvPr>
        </p:nvSpPr>
        <p:spPr>
          <a:xfrm>
            <a:off x="4431926" y="1261239"/>
            <a:ext cx="4026799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What types of programming would you like to see?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What problems are you hoping ATD will help you solve?</a:t>
            </a:r>
            <a:endParaRPr/>
          </a:p>
        </p:txBody>
      </p:sp>
      <p:sp>
        <p:nvSpPr>
          <p:cNvPr id="410" name="Google Shape;41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411" name="Google Shape;41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11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412" name="Google Shape;412;p9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3" name="Google Shape;41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0"/>
          <p:cNvGrpSpPr/>
          <p:nvPr/>
        </p:nvGrpSpPr>
        <p:grpSpPr>
          <a:xfrm>
            <a:off x="0" y="1960136"/>
            <a:ext cx="9144000" cy="3941762"/>
            <a:chOff x="0" y="0"/>
            <a:chExt cx="5760" cy="1565"/>
          </a:xfrm>
        </p:grpSpPr>
        <p:sp>
          <p:nvSpPr>
            <p:cNvPr id="422" name="Google Shape;422;p10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23" name="Google Shape;423;p10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424" name="Google Shape;424;p10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6" name="Google Shape;42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Contacts</a:t>
            </a:r>
            <a:endParaRPr/>
          </a:p>
        </p:txBody>
      </p:sp>
      <p:sp>
        <p:nvSpPr>
          <p:cNvPr id="427" name="Google Shape;427;p10"/>
          <p:cNvSpPr txBox="1">
            <a:spLocks noGrp="1"/>
          </p:cNvSpPr>
          <p:nvPr>
            <p:ph type="body" idx="2"/>
          </p:nvPr>
        </p:nvSpPr>
        <p:spPr>
          <a:xfrm>
            <a:off x="3730808" y="1561906"/>
            <a:ext cx="5605986" cy="453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Font typeface="Noto Sans Symbols"/>
              <a:buChar char="▪"/>
            </a:pPr>
            <a:r>
              <a:rPr lang="en-US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VP of Membership: Carol Brush,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None/>
            </a:pPr>
            <a:r>
              <a:rPr lang="en-US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en-US" sz="1400" b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vpmembership@atdnebraska.org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None/>
            </a:pPr>
            <a:r>
              <a:rPr lang="en-US" sz="1400" b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Font typeface="Noto Sans Symbols"/>
              <a:buChar char="▪"/>
            </a:pPr>
            <a:r>
              <a:rPr lang="en-US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Director of New Membership: Michele Michaelis,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None/>
            </a:pPr>
            <a:r>
              <a:rPr lang="en-US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en-US" sz="1400" b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directormemberexperience@atdnebraska.org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None/>
            </a:pPr>
            <a:r>
              <a:rPr lang="en-US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None/>
            </a:pP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600"/>
              <a:buFont typeface="Noto Sans Symbols"/>
              <a:buChar char="▪"/>
            </a:pPr>
            <a:r>
              <a:rPr lang="en-US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ATD NE </a:t>
            </a:r>
            <a:r>
              <a:rPr lang="en-US" sz="1400" b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info@atdnebraska.org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4D00"/>
              </a:buClr>
              <a:buSzPts val="1600"/>
              <a:buNone/>
            </a:pPr>
            <a:endParaRPr sz="1400" b="1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4D00"/>
              </a:buClr>
              <a:buSzPts val="1600"/>
              <a:buFont typeface="Noto Sans Symbols"/>
              <a:buChar char="▪"/>
            </a:pPr>
            <a:r>
              <a:rPr lang="en-US" sz="1400" b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http://atdnebraska.org/</a:t>
            </a:r>
            <a:endParaRPr sz="1400" b="1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4D00"/>
              </a:buClr>
              <a:buSzPts val="1600"/>
              <a:buFont typeface="Noto Sans Symbols"/>
              <a:buNone/>
            </a:pPr>
            <a:endParaRPr sz="1400" b="1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4D00"/>
              </a:buClr>
              <a:buSzPts val="1600"/>
              <a:buFont typeface="Noto Sans Symbols"/>
              <a:buNone/>
            </a:pP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4D00"/>
              </a:buClr>
              <a:buSzPts val="1600"/>
              <a:buFont typeface="Noto Sans Symbols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4D00"/>
              </a:buClr>
              <a:buSzPts val="1600"/>
              <a:buNone/>
            </a:pPr>
            <a:endParaRPr/>
          </a:p>
        </p:txBody>
      </p:sp>
      <p:sp>
        <p:nvSpPr>
          <p:cNvPr id="428" name="Google Shape;42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429" name="Google Shape;42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12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430" name="Google Shape;430;p10"/>
          <p:cNvCxnSpPr/>
          <p:nvPr/>
        </p:nvCxnSpPr>
        <p:spPr>
          <a:xfrm>
            <a:off x="3715043" y="1561906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1" name="Google Shape;43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1" descr="element-bg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4" y="-4503"/>
            <a:ext cx="9156009" cy="686700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1"/>
          <p:cNvSpPr txBox="1"/>
          <p:nvPr/>
        </p:nvSpPr>
        <p:spPr>
          <a:xfrm>
            <a:off x="685800" y="2544113"/>
            <a:ext cx="7772400" cy="176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Quattrocento Sans"/>
              <a:buNone/>
            </a:pPr>
            <a:r>
              <a:rPr lang="en-US" sz="9600" b="0" i="0" u="none" strike="noStrike" cap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Thank</a:t>
            </a:r>
            <a:r>
              <a:rPr lang="en-US" sz="9600" b="0" i="0" u="none" strike="noStrike" cap="none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9600" b="0" i="0" u="none" strike="noStrike" cap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you!</a:t>
            </a:r>
            <a:endParaRPr sz="6600" b="0" i="0" u="none" strike="noStrike" cap="none" dirty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41" name="Google Shape;4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706" y="285009"/>
            <a:ext cx="2868881" cy="760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43" name="Google Shape;443;p11"/>
          <p:cNvSpPr/>
          <p:nvPr/>
        </p:nvSpPr>
        <p:spPr>
          <a:xfrm rot="10800000">
            <a:off x="3107093" y="4161453"/>
            <a:ext cx="6036905" cy="2696547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 txBox="1"/>
          <p:nvPr/>
        </p:nvSpPr>
        <p:spPr>
          <a:xfrm rot="-1390874">
            <a:off x="4289051" y="5195769"/>
            <a:ext cx="50023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See you soon! </a:t>
            </a:r>
            <a:endParaRPr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254" name="Google Shape;254;p2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55" name="Google Shape;255;p2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256" name="Google Shape;256;p2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8" name="Google Shape;25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Agenda</a:t>
            </a:r>
            <a:endParaRPr/>
          </a:p>
        </p:txBody>
      </p:sp>
      <p:sp>
        <p:nvSpPr>
          <p:cNvPr id="259" name="Google Shape;259;p2"/>
          <p:cNvSpPr txBox="1">
            <a:spLocks noGrp="1"/>
          </p:cNvSpPr>
          <p:nvPr>
            <p:ph type="body" idx="2"/>
          </p:nvPr>
        </p:nvSpPr>
        <p:spPr>
          <a:xfrm>
            <a:off x="4431927" y="1261239"/>
            <a:ext cx="4038600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Introductions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Icebreaker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Chapter Benefits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Website Tour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Volunteering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Power Membership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Q &amp; A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261" name="Google Shape;26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262" name="Google Shape;262;p2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3" name="Google Shape;2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272" name="Google Shape;272;p3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73" name="Google Shape;273;p3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274" name="Google Shape;274;p3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6" name="Google Shape;27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Introductions</a:t>
            </a:r>
            <a:endParaRPr/>
          </a:p>
        </p:txBody>
      </p:sp>
      <p:sp>
        <p:nvSpPr>
          <p:cNvPr id="277" name="Google Shape;277;p3"/>
          <p:cNvSpPr txBox="1">
            <a:spLocks noGrp="1"/>
          </p:cNvSpPr>
          <p:nvPr>
            <p:ph type="body" idx="2"/>
          </p:nvPr>
        </p:nvSpPr>
        <p:spPr>
          <a:xfrm>
            <a:off x="4431926" y="1261239"/>
            <a:ext cx="4026799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Your Name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Your Role &amp; Company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Why did you join?</a:t>
            </a:r>
            <a:endParaRPr dirty="0"/>
          </a:p>
        </p:txBody>
      </p:sp>
      <p:sp>
        <p:nvSpPr>
          <p:cNvPr id="278" name="Google Shape;27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279" name="Google Shape;27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280" name="Google Shape;280;p3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1" name="Google Shape;2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48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290" name="Google Shape;290;p48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91" name="Google Shape;291;p48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292" name="Google Shape;292;p48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3" name="Google Shape;293;p48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4" name="Google Shape;294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Ice Breaker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48"/>
          <p:cNvSpPr txBox="1">
            <a:spLocks noGrp="1"/>
          </p:cNvSpPr>
          <p:nvPr>
            <p:ph type="body" idx="2"/>
          </p:nvPr>
        </p:nvSpPr>
        <p:spPr>
          <a:xfrm>
            <a:off x="4581732" y="1199682"/>
            <a:ext cx="4026799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What do you hope to gain from an ATD membership?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endParaRPr lang="en-US" sz="2000" dirty="0">
              <a:latin typeface="Verdana"/>
              <a:ea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sym typeface="Verdana"/>
              </a:rPr>
              <a:t> two truths &amp; a lie. </a:t>
            </a:r>
            <a:endParaRPr dirty="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297" name="Google Shape;29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4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298" name="Google Shape;298;p48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9" name="Google Shape;29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8"/>
          <p:cNvSpPr/>
          <p:nvPr/>
        </p:nvSpPr>
        <p:spPr>
          <a:xfrm>
            <a:off x="0" y="5589647"/>
            <a:ext cx="9144000" cy="1327854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4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309" name="Google Shape;309;p4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10" name="Google Shape;310;p4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3" name="Google Shape;31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Nebraska Chapter Membership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sp>
        <p:nvSpPr>
          <p:cNvPr id="314" name="Google Shape;314;p4"/>
          <p:cNvSpPr txBox="1">
            <a:spLocks noGrp="1"/>
          </p:cNvSpPr>
          <p:nvPr>
            <p:ph type="body" idx="2"/>
          </p:nvPr>
        </p:nvSpPr>
        <p:spPr>
          <a:xfrm>
            <a:off x="4431926" y="1261239"/>
            <a:ext cx="4026799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Educate and serve TD professionals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Network with peers to learn, connect, grow, and seek opportunities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Cost-effective programs and events to stay on top of industry trends</a:t>
            </a:r>
            <a:endParaRPr dirty="0"/>
          </a:p>
        </p:txBody>
      </p:sp>
      <p:cxnSp>
        <p:nvCxnSpPr>
          <p:cNvPr id="315" name="Google Shape;315;p4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6" name="Google Shape;3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4515" y="6321506"/>
            <a:ext cx="2334970" cy="536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5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326" name="Google Shape;326;p5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27" name="Google Shape;327;p5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328" name="Google Shape;328;p5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0" name="Google Shape;33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Special Highlights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p5"/>
          <p:cNvSpPr txBox="1">
            <a:spLocks noGrp="1"/>
          </p:cNvSpPr>
          <p:nvPr>
            <p:ph type="body" idx="2"/>
          </p:nvPr>
        </p:nvSpPr>
        <p:spPr>
          <a:xfrm>
            <a:off x="4431926" y="1261239"/>
            <a:ext cx="4026799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Resume Review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Mentoring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LinkedIn Profile Review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Job Board</a:t>
            </a:r>
            <a:endParaRPr/>
          </a:p>
        </p:txBody>
      </p:sp>
      <p:sp>
        <p:nvSpPr>
          <p:cNvPr id="332" name="Google Shape;332;p5"/>
          <p:cNvSpPr txBox="1">
            <a:spLocks noGrp="1"/>
          </p:cNvSpPr>
          <p:nvPr>
            <p:ph type="ftr" idx="11"/>
          </p:nvPr>
        </p:nvSpPr>
        <p:spPr>
          <a:xfrm>
            <a:off x="3265195" y="6356350"/>
            <a:ext cx="2333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 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333" name="Google Shape;3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6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334" name="Google Shape;334;p5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5" name="Google Shape;3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43" name="Google Shape;343;p7"/>
          <p:cNvSpPr txBox="1"/>
          <p:nvPr/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Tour</a:t>
            </a:r>
            <a:endParaRPr sz="14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4431927" y="1261239"/>
            <a:ext cx="4038600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Membership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Events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About 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5" name="Google Shape;345;p7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6" name="Google Shape;3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257" y="6058719"/>
            <a:ext cx="233497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67" y="6184981"/>
            <a:ext cx="2334970" cy="536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@atdnebraska</a:t>
            </a:r>
            <a:endParaRPr/>
          </a:p>
        </p:txBody>
      </p:sp>
      <p:sp>
        <p:nvSpPr>
          <p:cNvPr id="355" name="Google Shape;3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457200" y="1600200"/>
            <a:ext cx="3591910" cy="33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Get involved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"/>
          <p:cNvSpPr txBox="1"/>
          <p:nvPr/>
        </p:nvSpPr>
        <p:spPr>
          <a:xfrm>
            <a:off x="4409615" y="1430720"/>
            <a:ext cx="4718620" cy="3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V- Volunteer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A- Attend our 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N- Network at our socials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4D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58" name="Google Shape;358;p8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9" name="Google Shape;3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80" y="5923163"/>
            <a:ext cx="2334970" cy="61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6"/>
          <p:cNvGrpSpPr/>
          <p:nvPr/>
        </p:nvGrpSpPr>
        <p:grpSpPr>
          <a:xfrm>
            <a:off x="0" y="2154238"/>
            <a:ext cx="9144000" cy="3941762"/>
            <a:chOff x="0" y="0"/>
            <a:chExt cx="5760" cy="1565"/>
          </a:xfrm>
        </p:grpSpPr>
        <p:sp>
          <p:nvSpPr>
            <p:cNvPr id="368" name="Google Shape;368;p6"/>
            <p:cNvSpPr/>
            <p:nvPr/>
          </p:nvSpPr>
          <p:spPr>
            <a:xfrm>
              <a:off x="0" y="0"/>
              <a:ext cx="3926" cy="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46EB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69" name="Google Shape;369;p6"/>
            <p:cNvGrpSpPr/>
            <p:nvPr/>
          </p:nvGrpSpPr>
          <p:grpSpPr>
            <a:xfrm>
              <a:off x="0" y="0"/>
              <a:ext cx="5760" cy="1565"/>
              <a:chOff x="0" y="0"/>
              <a:chExt cx="5760" cy="1565"/>
            </a:xfrm>
          </p:grpSpPr>
          <p:sp>
            <p:nvSpPr>
              <p:cNvPr id="370" name="Google Shape;370;p6"/>
              <p:cNvSpPr/>
              <p:nvPr/>
            </p:nvSpPr>
            <p:spPr>
              <a:xfrm>
                <a:off x="0" y="0"/>
                <a:ext cx="3094" cy="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46EB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0" y="0"/>
                <a:ext cx="5760" cy="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 dirty="0">
                    <a:solidFill>
                      <a:srgbClr val="5656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  </a:t>
                </a:r>
                <a:r>
                  <a:rPr lang="en-US" sz="800" b="1" i="0" u="none" strike="noStrike" cap="none" dirty="0">
                    <a:solidFill>
                      <a:srgbClr val="666666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                                                        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2" name="Google Shape;372;p6"/>
          <p:cNvSpPr txBox="1">
            <a:spLocks noGrp="1"/>
          </p:cNvSpPr>
          <p:nvPr>
            <p:ph type="body" idx="1"/>
          </p:nvPr>
        </p:nvSpPr>
        <p:spPr>
          <a:xfrm>
            <a:off x="122400" y="1561900"/>
            <a:ext cx="35568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100">
                <a:latin typeface="Verdana"/>
                <a:ea typeface="Verdana"/>
                <a:cs typeface="Verdana"/>
                <a:sym typeface="Verdana"/>
              </a:rPr>
              <a:t>Power Membership:</a:t>
            </a:r>
            <a:endParaRPr sz="2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100">
                <a:latin typeface="Verdana"/>
                <a:ea typeface="Verdana"/>
                <a:cs typeface="Verdana"/>
                <a:sym typeface="Verdana"/>
              </a:rPr>
              <a:t>Think Globally,</a:t>
            </a:r>
            <a:endParaRPr sz="2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100">
                <a:latin typeface="Verdana"/>
                <a:ea typeface="Verdana"/>
                <a:cs typeface="Verdana"/>
                <a:sym typeface="Verdana"/>
              </a:rPr>
              <a:t>Act Locally</a:t>
            </a:r>
            <a:endParaRPr sz="2300"/>
          </a:p>
        </p:txBody>
      </p:sp>
      <p:sp>
        <p:nvSpPr>
          <p:cNvPr id="373" name="Google Shape;373;p6"/>
          <p:cNvSpPr txBox="1">
            <a:spLocks noGrp="1"/>
          </p:cNvSpPr>
          <p:nvPr>
            <p:ph type="ftr" idx="11"/>
          </p:nvPr>
        </p:nvSpPr>
        <p:spPr>
          <a:xfrm>
            <a:off x="2941825" y="63410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565559"/>
                </a:solidFill>
              </a:rPr>
              <a:t>#nebraskalearns</a:t>
            </a:r>
            <a:endParaRPr sz="2000">
              <a:solidFill>
                <a:srgbClr val="565559"/>
              </a:solidFill>
            </a:endParaRPr>
          </a:p>
        </p:txBody>
      </p:sp>
      <p:sp>
        <p:nvSpPr>
          <p:cNvPr id="374" name="Google Shape;37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9</a:t>
            </a:fld>
            <a:endParaRPr>
              <a:solidFill>
                <a:srgbClr val="888888"/>
              </a:solidFill>
            </a:endParaRPr>
          </a:p>
        </p:txBody>
      </p:sp>
      <p:cxnSp>
        <p:nvCxnSpPr>
          <p:cNvPr id="375" name="Google Shape;375;p6"/>
          <p:cNvCxnSpPr/>
          <p:nvPr/>
        </p:nvCxnSpPr>
        <p:spPr>
          <a:xfrm>
            <a:off x="4221480" y="1561907"/>
            <a:ext cx="15765" cy="33952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6" name="Google Shape;3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01" y="6032073"/>
            <a:ext cx="2333461" cy="617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7915B-7B46-4134-883E-8FFC3959696A}"/>
              </a:ext>
            </a:extLst>
          </p:cNvPr>
          <p:cNvSpPr txBox="1"/>
          <p:nvPr/>
        </p:nvSpPr>
        <p:spPr>
          <a:xfrm>
            <a:off x="4911725" y="1772816"/>
            <a:ext cx="339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ATD PLUS CHAPTER MEMBERSHIP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DAE96-9C28-498C-9A1A-E5B02D6FFF69}"/>
              </a:ext>
            </a:extLst>
          </p:cNvPr>
          <p:cNvSpPr txBox="1"/>
          <p:nvPr/>
        </p:nvSpPr>
        <p:spPr>
          <a:xfrm>
            <a:off x="4949705" y="2232993"/>
            <a:ext cx="339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EQUALS A POWER MEMEBRSHIP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9E83D-A3C6-498F-ACCB-1572F296D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79525" y="3259519"/>
            <a:ext cx="3656789" cy="1686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392</Words>
  <Application>Microsoft Office PowerPoint</Application>
  <PresentationFormat>On-screen Show (4:3)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Quattrocento Sans</vt:lpstr>
      <vt:lpstr>Arial</vt:lpstr>
      <vt:lpstr>Open Sans SemiBold</vt:lpstr>
      <vt:lpstr>Times New Roman</vt:lpstr>
      <vt:lpstr>Verdana</vt:lpstr>
      <vt:lpstr>Noto Sans Symbols</vt:lpstr>
      <vt:lpstr>Open Sans ExtraBold</vt:lpstr>
      <vt:lpstr>Courgette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KHURST</dc:creator>
  <cp:lastModifiedBy>Michele Michaelis</cp:lastModifiedBy>
  <cp:revision>3</cp:revision>
  <dcterms:created xsi:type="dcterms:W3CDTF">2010-05-11T17:24:45Z</dcterms:created>
  <dcterms:modified xsi:type="dcterms:W3CDTF">2022-03-03T06:32:50Z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fb619f-a848-492f-bca3-cbbbbf4d9138_Enabled">
    <vt:lpwstr>true</vt:lpwstr>
  </property>
  <property fmtid="{D5CDD505-2E9C-101B-9397-08002B2CF9AE}" pid="3" name="MSIP_Label_19fb619f-a848-492f-bca3-cbbbbf4d9138_SetDate">
    <vt:lpwstr>2021-03-26T17:50:39Z</vt:lpwstr>
  </property>
  <property fmtid="{D5CDD505-2E9C-101B-9397-08002B2CF9AE}" pid="4" name="MSIP_Label_19fb619f-a848-492f-bca3-cbbbbf4d9138_Method">
    <vt:lpwstr>Standard</vt:lpwstr>
  </property>
  <property fmtid="{D5CDD505-2E9C-101B-9397-08002B2CF9AE}" pid="5" name="MSIP_Label_19fb619f-a848-492f-bca3-cbbbbf4d9138_Name">
    <vt:lpwstr>General</vt:lpwstr>
  </property>
  <property fmtid="{D5CDD505-2E9C-101B-9397-08002B2CF9AE}" pid="6" name="MSIP_Label_19fb619f-a848-492f-bca3-cbbbbf4d9138_SiteId">
    <vt:lpwstr>a64ee5f7-887a-40c8-a7db-9e31dc81742a</vt:lpwstr>
  </property>
  <property fmtid="{D5CDD505-2E9C-101B-9397-08002B2CF9AE}" pid="7" name="MSIP_Label_19fb619f-a848-492f-bca3-cbbbbf4d9138_ActionId">
    <vt:lpwstr>c7361692-455d-4f82-951a-87aab8459793</vt:lpwstr>
  </property>
  <property fmtid="{D5CDD505-2E9C-101B-9397-08002B2CF9AE}" pid="8" name="MSIP_Label_19fb619f-a848-492f-bca3-cbbbbf4d9138_ContentBits">
    <vt:lpwstr>2</vt:lpwstr>
  </property>
  <property fmtid="{D5CDD505-2E9C-101B-9397-08002B2CF9AE}" pid="9" name="ContentTypeId">
    <vt:lpwstr>0x01010056CBE4B5E64198438C6A87AEDF2F4F76</vt:lpwstr>
  </property>
</Properties>
</file>